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317B-91D2-4FB2-94B6-608B49EAEA9F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7AAB-23F6-46B9-A27F-995534066E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317B-91D2-4FB2-94B6-608B49EAEA9F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7AAB-23F6-46B9-A27F-995534066E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317B-91D2-4FB2-94B6-608B49EAEA9F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7AAB-23F6-46B9-A27F-995534066E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317B-91D2-4FB2-94B6-608B49EAEA9F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7AAB-23F6-46B9-A27F-995534066E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317B-91D2-4FB2-94B6-608B49EAEA9F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7AAB-23F6-46B9-A27F-995534066E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317B-91D2-4FB2-94B6-608B49EAEA9F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7AAB-23F6-46B9-A27F-995534066E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317B-91D2-4FB2-94B6-608B49EAEA9F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7AAB-23F6-46B9-A27F-995534066E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317B-91D2-4FB2-94B6-608B49EAEA9F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7AAB-23F6-46B9-A27F-995534066E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317B-91D2-4FB2-94B6-608B49EAEA9F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7AAB-23F6-46B9-A27F-995534066E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317B-91D2-4FB2-94B6-608B49EAEA9F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7AAB-23F6-46B9-A27F-995534066E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317B-91D2-4FB2-94B6-608B49EAEA9F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7AAB-23F6-46B9-A27F-995534066E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5317B-91D2-4FB2-94B6-608B49EAEA9F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17AAB-23F6-46B9-A27F-995534066E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олнце 17"/>
          <p:cNvSpPr/>
          <p:nvPr/>
        </p:nvSpPr>
        <p:spPr>
          <a:xfrm rot="20412531" flipH="1">
            <a:off x="5227174" y="2798290"/>
            <a:ext cx="2643206" cy="2643206"/>
          </a:xfrm>
          <a:prstGeom prst="su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6583680" y="4828032"/>
            <a:ext cx="201168" cy="1938528"/>
          </a:xfrm>
          <a:custGeom>
            <a:avLst/>
            <a:gdLst>
              <a:gd name="connsiteX0" fmla="*/ 54864 w 201168"/>
              <a:gd name="connsiteY0" fmla="*/ 1938528 h 1938528"/>
              <a:gd name="connsiteX1" fmla="*/ 73152 w 201168"/>
              <a:gd name="connsiteY1" fmla="*/ 1499616 h 1938528"/>
              <a:gd name="connsiteX2" fmla="*/ 109728 w 201168"/>
              <a:gd name="connsiteY2" fmla="*/ 1389888 h 1938528"/>
              <a:gd name="connsiteX3" fmla="*/ 146304 w 201168"/>
              <a:gd name="connsiteY3" fmla="*/ 1225296 h 1938528"/>
              <a:gd name="connsiteX4" fmla="*/ 164592 w 201168"/>
              <a:gd name="connsiteY4" fmla="*/ 1152144 h 1938528"/>
              <a:gd name="connsiteX5" fmla="*/ 201168 w 201168"/>
              <a:gd name="connsiteY5" fmla="*/ 950976 h 1938528"/>
              <a:gd name="connsiteX6" fmla="*/ 182880 w 201168"/>
              <a:gd name="connsiteY6" fmla="*/ 694944 h 1938528"/>
              <a:gd name="connsiteX7" fmla="*/ 164592 w 201168"/>
              <a:gd name="connsiteY7" fmla="*/ 603504 h 1938528"/>
              <a:gd name="connsiteX8" fmla="*/ 146304 w 201168"/>
              <a:gd name="connsiteY8" fmla="*/ 475488 h 1938528"/>
              <a:gd name="connsiteX9" fmla="*/ 128016 w 201168"/>
              <a:gd name="connsiteY9" fmla="*/ 420624 h 1938528"/>
              <a:gd name="connsiteX10" fmla="*/ 109728 w 201168"/>
              <a:gd name="connsiteY10" fmla="*/ 347472 h 1938528"/>
              <a:gd name="connsiteX11" fmla="*/ 73152 w 201168"/>
              <a:gd name="connsiteY11" fmla="*/ 237744 h 1938528"/>
              <a:gd name="connsiteX12" fmla="*/ 54864 w 201168"/>
              <a:gd name="connsiteY12" fmla="*/ 182880 h 1938528"/>
              <a:gd name="connsiteX13" fmla="*/ 0 w 201168"/>
              <a:gd name="connsiteY13" fmla="*/ 0 h 193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1168" h="1938528">
                <a:moveTo>
                  <a:pt x="54864" y="1938528"/>
                </a:moveTo>
                <a:cubicBezTo>
                  <a:pt x="60960" y="1792224"/>
                  <a:pt x="58582" y="1645320"/>
                  <a:pt x="73152" y="1499616"/>
                </a:cubicBezTo>
                <a:cubicBezTo>
                  <a:pt x="76988" y="1461253"/>
                  <a:pt x="100377" y="1427291"/>
                  <a:pt x="109728" y="1389888"/>
                </a:cubicBezTo>
                <a:cubicBezTo>
                  <a:pt x="154329" y="1211486"/>
                  <a:pt x="99869" y="1434251"/>
                  <a:pt x="146304" y="1225296"/>
                </a:cubicBezTo>
                <a:cubicBezTo>
                  <a:pt x="151756" y="1200760"/>
                  <a:pt x="160460" y="1176936"/>
                  <a:pt x="164592" y="1152144"/>
                </a:cubicBezTo>
                <a:cubicBezTo>
                  <a:pt x="199057" y="945354"/>
                  <a:pt x="161931" y="1068687"/>
                  <a:pt x="201168" y="950976"/>
                </a:cubicBezTo>
                <a:cubicBezTo>
                  <a:pt x="195072" y="865632"/>
                  <a:pt x="191837" y="780035"/>
                  <a:pt x="182880" y="694944"/>
                </a:cubicBezTo>
                <a:cubicBezTo>
                  <a:pt x="179626" y="664031"/>
                  <a:pt x="169702" y="634165"/>
                  <a:pt x="164592" y="603504"/>
                </a:cubicBezTo>
                <a:cubicBezTo>
                  <a:pt x="157506" y="560985"/>
                  <a:pt x="154758" y="517756"/>
                  <a:pt x="146304" y="475488"/>
                </a:cubicBezTo>
                <a:cubicBezTo>
                  <a:pt x="142523" y="456585"/>
                  <a:pt x="133312" y="439160"/>
                  <a:pt x="128016" y="420624"/>
                </a:cubicBezTo>
                <a:cubicBezTo>
                  <a:pt x="121111" y="396457"/>
                  <a:pt x="116950" y="371546"/>
                  <a:pt x="109728" y="347472"/>
                </a:cubicBezTo>
                <a:cubicBezTo>
                  <a:pt x="98649" y="310543"/>
                  <a:pt x="85344" y="274320"/>
                  <a:pt x="73152" y="237744"/>
                </a:cubicBezTo>
                <a:cubicBezTo>
                  <a:pt x="67056" y="219456"/>
                  <a:pt x="59539" y="201582"/>
                  <a:pt x="54864" y="182880"/>
                </a:cubicBezTo>
                <a:cubicBezTo>
                  <a:pt x="14982" y="23352"/>
                  <a:pt x="40769" y="81538"/>
                  <a:pt x="0" y="0"/>
                </a:cubicBez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6576" y="3401568"/>
            <a:ext cx="8964501" cy="3493913"/>
          </a:xfrm>
          <a:custGeom>
            <a:avLst/>
            <a:gdLst>
              <a:gd name="connsiteX0" fmla="*/ 0 w 8964501"/>
              <a:gd name="connsiteY0" fmla="*/ 3364992 h 3493913"/>
              <a:gd name="connsiteX1" fmla="*/ 36576 w 8964501"/>
              <a:gd name="connsiteY1" fmla="*/ 3236976 h 3493913"/>
              <a:gd name="connsiteX2" fmla="*/ 109728 w 8964501"/>
              <a:gd name="connsiteY2" fmla="*/ 3108960 h 3493913"/>
              <a:gd name="connsiteX3" fmla="*/ 164592 w 8964501"/>
              <a:gd name="connsiteY3" fmla="*/ 2999232 h 3493913"/>
              <a:gd name="connsiteX4" fmla="*/ 182880 w 8964501"/>
              <a:gd name="connsiteY4" fmla="*/ 2926080 h 3493913"/>
              <a:gd name="connsiteX5" fmla="*/ 201168 w 8964501"/>
              <a:gd name="connsiteY5" fmla="*/ 2834640 h 3493913"/>
              <a:gd name="connsiteX6" fmla="*/ 237744 w 8964501"/>
              <a:gd name="connsiteY6" fmla="*/ 2761488 h 3493913"/>
              <a:gd name="connsiteX7" fmla="*/ 310896 w 8964501"/>
              <a:gd name="connsiteY7" fmla="*/ 2450592 h 3493913"/>
              <a:gd name="connsiteX8" fmla="*/ 329184 w 8964501"/>
              <a:gd name="connsiteY8" fmla="*/ 2176272 h 3493913"/>
              <a:gd name="connsiteX9" fmla="*/ 347472 w 8964501"/>
              <a:gd name="connsiteY9" fmla="*/ 2121408 h 3493913"/>
              <a:gd name="connsiteX10" fmla="*/ 365760 w 8964501"/>
              <a:gd name="connsiteY10" fmla="*/ 2048256 h 3493913"/>
              <a:gd name="connsiteX11" fmla="*/ 402336 w 8964501"/>
              <a:gd name="connsiteY11" fmla="*/ 1847088 h 3493913"/>
              <a:gd name="connsiteX12" fmla="*/ 438912 w 8964501"/>
              <a:gd name="connsiteY12" fmla="*/ 1591056 h 3493913"/>
              <a:gd name="connsiteX13" fmla="*/ 512064 w 8964501"/>
              <a:gd name="connsiteY13" fmla="*/ 1261872 h 3493913"/>
              <a:gd name="connsiteX14" fmla="*/ 566928 w 8964501"/>
              <a:gd name="connsiteY14" fmla="*/ 1298448 h 3493913"/>
              <a:gd name="connsiteX15" fmla="*/ 585216 w 8964501"/>
              <a:gd name="connsiteY15" fmla="*/ 1353312 h 3493913"/>
              <a:gd name="connsiteX16" fmla="*/ 713232 w 8964501"/>
              <a:gd name="connsiteY16" fmla="*/ 1517904 h 3493913"/>
              <a:gd name="connsiteX17" fmla="*/ 749808 w 8964501"/>
              <a:gd name="connsiteY17" fmla="*/ 1627632 h 3493913"/>
              <a:gd name="connsiteX18" fmla="*/ 768096 w 8964501"/>
              <a:gd name="connsiteY18" fmla="*/ 1682496 h 3493913"/>
              <a:gd name="connsiteX19" fmla="*/ 822960 w 8964501"/>
              <a:gd name="connsiteY19" fmla="*/ 1792224 h 3493913"/>
              <a:gd name="connsiteX20" fmla="*/ 841248 w 8964501"/>
              <a:gd name="connsiteY20" fmla="*/ 1883664 h 3493913"/>
              <a:gd name="connsiteX21" fmla="*/ 859536 w 8964501"/>
              <a:gd name="connsiteY21" fmla="*/ 1938528 h 3493913"/>
              <a:gd name="connsiteX22" fmla="*/ 896112 w 8964501"/>
              <a:gd name="connsiteY22" fmla="*/ 2084832 h 3493913"/>
              <a:gd name="connsiteX23" fmla="*/ 950976 w 8964501"/>
              <a:gd name="connsiteY23" fmla="*/ 2249424 h 3493913"/>
              <a:gd name="connsiteX24" fmla="*/ 987552 w 8964501"/>
              <a:gd name="connsiteY24" fmla="*/ 2395728 h 3493913"/>
              <a:gd name="connsiteX25" fmla="*/ 1024128 w 8964501"/>
              <a:gd name="connsiteY25" fmla="*/ 2523744 h 3493913"/>
              <a:gd name="connsiteX26" fmla="*/ 1060704 w 8964501"/>
              <a:gd name="connsiteY26" fmla="*/ 2596896 h 3493913"/>
              <a:gd name="connsiteX27" fmla="*/ 1097280 w 8964501"/>
              <a:gd name="connsiteY27" fmla="*/ 2798064 h 3493913"/>
              <a:gd name="connsiteX28" fmla="*/ 1133856 w 8964501"/>
              <a:gd name="connsiteY28" fmla="*/ 2852928 h 3493913"/>
              <a:gd name="connsiteX29" fmla="*/ 1188720 w 8964501"/>
              <a:gd name="connsiteY29" fmla="*/ 3072384 h 3493913"/>
              <a:gd name="connsiteX30" fmla="*/ 1225296 w 8964501"/>
              <a:gd name="connsiteY30" fmla="*/ 3145536 h 3493913"/>
              <a:gd name="connsiteX31" fmla="*/ 1298448 w 8964501"/>
              <a:gd name="connsiteY31" fmla="*/ 3310128 h 3493913"/>
              <a:gd name="connsiteX32" fmla="*/ 1316736 w 8964501"/>
              <a:gd name="connsiteY32" fmla="*/ 2871216 h 3493913"/>
              <a:gd name="connsiteX33" fmla="*/ 1335024 w 8964501"/>
              <a:gd name="connsiteY33" fmla="*/ 2816352 h 3493913"/>
              <a:gd name="connsiteX34" fmla="*/ 1353312 w 8964501"/>
              <a:gd name="connsiteY34" fmla="*/ 2706624 h 3493913"/>
              <a:gd name="connsiteX35" fmla="*/ 1389888 w 8964501"/>
              <a:gd name="connsiteY35" fmla="*/ 2596896 h 3493913"/>
              <a:gd name="connsiteX36" fmla="*/ 1408176 w 8964501"/>
              <a:gd name="connsiteY36" fmla="*/ 2542032 h 3493913"/>
              <a:gd name="connsiteX37" fmla="*/ 1426464 w 8964501"/>
              <a:gd name="connsiteY37" fmla="*/ 2487168 h 3493913"/>
              <a:gd name="connsiteX38" fmla="*/ 1444752 w 8964501"/>
              <a:gd name="connsiteY38" fmla="*/ 2432304 h 3493913"/>
              <a:gd name="connsiteX39" fmla="*/ 1481328 w 8964501"/>
              <a:gd name="connsiteY39" fmla="*/ 2286000 h 3493913"/>
              <a:gd name="connsiteX40" fmla="*/ 1499616 w 8964501"/>
              <a:gd name="connsiteY40" fmla="*/ 2231136 h 3493913"/>
              <a:gd name="connsiteX41" fmla="*/ 1536192 w 8964501"/>
              <a:gd name="connsiteY41" fmla="*/ 2176272 h 3493913"/>
              <a:gd name="connsiteX42" fmla="*/ 1554480 w 8964501"/>
              <a:gd name="connsiteY42" fmla="*/ 2121408 h 3493913"/>
              <a:gd name="connsiteX43" fmla="*/ 1591056 w 8964501"/>
              <a:gd name="connsiteY43" fmla="*/ 2066544 h 3493913"/>
              <a:gd name="connsiteX44" fmla="*/ 1627632 w 8964501"/>
              <a:gd name="connsiteY44" fmla="*/ 1993392 h 3493913"/>
              <a:gd name="connsiteX45" fmla="*/ 1682496 w 8964501"/>
              <a:gd name="connsiteY45" fmla="*/ 1938528 h 3493913"/>
              <a:gd name="connsiteX46" fmla="*/ 1719072 w 8964501"/>
              <a:gd name="connsiteY46" fmla="*/ 1883664 h 3493913"/>
              <a:gd name="connsiteX47" fmla="*/ 1773936 w 8964501"/>
              <a:gd name="connsiteY47" fmla="*/ 1810512 h 3493913"/>
              <a:gd name="connsiteX48" fmla="*/ 1920240 w 8964501"/>
              <a:gd name="connsiteY48" fmla="*/ 1627632 h 3493913"/>
              <a:gd name="connsiteX49" fmla="*/ 2029968 w 8964501"/>
              <a:gd name="connsiteY49" fmla="*/ 1554480 h 3493913"/>
              <a:gd name="connsiteX50" fmla="*/ 2084832 w 8964501"/>
              <a:gd name="connsiteY50" fmla="*/ 1517904 h 3493913"/>
              <a:gd name="connsiteX51" fmla="*/ 2139696 w 8964501"/>
              <a:gd name="connsiteY51" fmla="*/ 1481328 h 3493913"/>
              <a:gd name="connsiteX52" fmla="*/ 2286000 w 8964501"/>
              <a:gd name="connsiteY52" fmla="*/ 1444752 h 3493913"/>
              <a:gd name="connsiteX53" fmla="*/ 2340864 w 8964501"/>
              <a:gd name="connsiteY53" fmla="*/ 1426464 h 3493913"/>
              <a:gd name="connsiteX54" fmla="*/ 2395728 w 8964501"/>
              <a:gd name="connsiteY54" fmla="*/ 1444752 h 3493913"/>
              <a:gd name="connsiteX55" fmla="*/ 2340864 w 8964501"/>
              <a:gd name="connsiteY55" fmla="*/ 1645920 h 3493913"/>
              <a:gd name="connsiteX56" fmla="*/ 2322576 w 8964501"/>
              <a:gd name="connsiteY56" fmla="*/ 1737360 h 3493913"/>
              <a:gd name="connsiteX57" fmla="*/ 2267712 w 8964501"/>
              <a:gd name="connsiteY57" fmla="*/ 2121408 h 3493913"/>
              <a:gd name="connsiteX58" fmla="*/ 2249424 w 8964501"/>
              <a:gd name="connsiteY58" fmla="*/ 2249424 h 3493913"/>
              <a:gd name="connsiteX59" fmla="*/ 2231136 w 8964501"/>
              <a:gd name="connsiteY59" fmla="*/ 2340864 h 3493913"/>
              <a:gd name="connsiteX60" fmla="*/ 2249424 w 8964501"/>
              <a:gd name="connsiteY60" fmla="*/ 3182112 h 3493913"/>
              <a:gd name="connsiteX61" fmla="*/ 2286000 w 8964501"/>
              <a:gd name="connsiteY61" fmla="*/ 3310128 h 3493913"/>
              <a:gd name="connsiteX62" fmla="*/ 2304288 w 8964501"/>
              <a:gd name="connsiteY62" fmla="*/ 3383280 h 3493913"/>
              <a:gd name="connsiteX63" fmla="*/ 2377440 w 8964501"/>
              <a:gd name="connsiteY63" fmla="*/ 3419856 h 3493913"/>
              <a:gd name="connsiteX64" fmla="*/ 2414016 w 8964501"/>
              <a:gd name="connsiteY64" fmla="*/ 3364992 h 3493913"/>
              <a:gd name="connsiteX65" fmla="*/ 2468880 w 8964501"/>
              <a:gd name="connsiteY65" fmla="*/ 3310128 h 3493913"/>
              <a:gd name="connsiteX66" fmla="*/ 2487168 w 8964501"/>
              <a:gd name="connsiteY66" fmla="*/ 3255264 h 3493913"/>
              <a:gd name="connsiteX67" fmla="*/ 2523744 w 8964501"/>
              <a:gd name="connsiteY67" fmla="*/ 3182112 h 3493913"/>
              <a:gd name="connsiteX68" fmla="*/ 2542032 w 8964501"/>
              <a:gd name="connsiteY68" fmla="*/ 3090672 h 3493913"/>
              <a:gd name="connsiteX69" fmla="*/ 2578608 w 8964501"/>
              <a:gd name="connsiteY69" fmla="*/ 3035808 h 3493913"/>
              <a:gd name="connsiteX70" fmla="*/ 2633472 w 8964501"/>
              <a:gd name="connsiteY70" fmla="*/ 2944368 h 3493913"/>
              <a:gd name="connsiteX71" fmla="*/ 2670048 w 8964501"/>
              <a:gd name="connsiteY71" fmla="*/ 2834640 h 3493913"/>
              <a:gd name="connsiteX72" fmla="*/ 2743200 w 8964501"/>
              <a:gd name="connsiteY72" fmla="*/ 2670048 h 3493913"/>
              <a:gd name="connsiteX73" fmla="*/ 2761488 w 8964501"/>
              <a:gd name="connsiteY73" fmla="*/ 2542032 h 3493913"/>
              <a:gd name="connsiteX74" fmla="*/ 2779776 w 8964501"/>
              <a:gd name="connsiteY74" fmla="*/ 2450592 h 3493913"/>
              <a:gd name="connsiteX75" fmla="*/ 2798064 w 8964501"/>
              <a:gd name="connsiteY75" fmla="*/ 2286000 h 3493913"/>
              <a:gd name="connsiteX76" fmla="*/ 2816352 w 8964501"/>
              <a:gd name="connsiteY76" fmla="*/ 2139696 h 3493913"/>
              <a:gd name="connsiteX77" fmla="*/ 2834640 w 8964501"/>
              <a:gd name="connsiteY77" fmla="*/ 2029968 h 3493913"/>
              <a:gd name="connsiteX78" fmla="*/ 2852928 w 8964501"/>
              <a:gd name="connsiteY78" fmla="*/ 1975104 h 3493913"/>
              <a:gd name="connsiteX79" fmla="*/ 2889504 w 8964501"/>
              <a:gd name="connsiteY79" fmla="*/ 1792224 h 3493913"/>
              <a:gd name="connsiteX80" fmla="*/ 2871216 w 8964501"/>
              <a:gd name="connsiteY80" fmla="*/ 1152144 h 3493913"/>
              <a:gd name="connsiteX81" fmla="*/ 2816352 w 8964501"/>
              <a:gd name="connsiteY81" fmla="*/ 987552 h 3493913"/>
              <a:gd name="connsiteX82" fmla="*/ 2798064 w 8964501"/>
              <a:gd name="connsiteY82" fmla="*/ 932688 h 3493913"/>
              <a:gd name="connsiteX83" fmla="*/ 2761488 w 8964501"/>
              <a:gd name="connsiteY83" fmla="*/ 877824 h 3493913"/>
              <a:gd name="connsiteX84" fmla="*/ 2670048 w 8964501"/>
              <a:gd name="connsiteY84" fmla="*/ 694944 h 3493913"/>
              <a:gd name="connsiteX85" fmla="*/ 2615184 w 8964501"/>
              <a:gd name="connsiteY85" fmla="*/ 566928 h 3493913"/>
              <a:gd name="connsiteX86" fmla="*/ 2560320 w 8964501"/>
              <a:gd name="connsiteY86" fmla="*/ 438912 h 3493913"/>
              <a:gd name="connsiteX87" fmla="*/ 2487168 w 8964501"/>
              <a:gd name="connsiteY87" fmla="*/ 329184 h 3493913"/>
              <a:gd name="connsiteX88" fmla="*/ 2468880 w 8964501"/>
              <a:gd name="connsiteY88" fmla="*/ 274320 h 3493913"/>
              <a:gd name="connsiteX89" fmla="*/ 2359152 w 8964501"/>
              <a:gd name="connsiteY89" fmla="*/ 164592 h 3493913"/>
              <a:gd name="connsiteX90" fmla="*/ 2231136 w 8964501"/>
              <a:gd name="connsiteY90" fmla="*/ 54864 h 3493913"/>
              <a:gd name="connsiteX91" fmla="*/ 2176272 w 8964501"/>
              <a:gd name="connsiteY91" fmla="*/ 0 h 3493913"/>
              <a:gd name="connsiteX92" fmla="*/ 2249424 w 8964501"/>
              <a:gd name="connsiteY92" fmla="*/ 54864 h 3493913"/>
              <a:gd name="connsiteX93" fmla="*/ 2304288 w 8964501"/>
              <a:gd name="connsiteY93" fmla="*/ 73152 h 3493913"/>
              <a:gd name="connsiteX94" fmla="*/ 2359152 w 8964501"/>
              <a:gd name="connsiteY94" fmla="*/ 109728 h 3493913"/>
              <a:gd name="connsiteX95" fmla="*/ 2487168 w 8964501"/>
              <a:gd name="connsiteY95" fmla="*/ 182880 h 3493913"/>
              <a:gd name="connsiteX96" fmla="*/ 2596896 w 8964501"/>
              <a:gd name="connsiteY96" fmla="*/ 292608 h 3493913"/>
              <a:gd name="connsiteX97" fmla="*/ 2706624 w 8964501"/>
              <a:gd name="connsiteY97" fmla="*/ 365760 h 3493913"/>
              <a:gd name="connsiteX98" fmla="*/ 2761488 w 8964501"/>
              <a:gd name="connsiteY98" fmla="*/ 438912 h 3493913"/>
              <a:gd name="connsiteX99" fmla="*/ 2798064 w 8964501"/>
              <a:gd name="connsiteY99" fmla="*/ 493776 h 3493913"/>
              <a:gd name="connsiteX100" fmla="*/ 2852928 w 8964501"/>
              <a:gd name="connsiteY100" fmla="*/ 548640 h 3493913"/>
              <a:gd name="connsiteX101" fmla="*/ 2871216 w 8964501"/>
              <a:gd name="connsiteY101" fmla="*/ 603504 h 3493913"/>
              <a:gd name="connsiteX102" fmla="*/ 2926080 w 8964501"/>
              <a:gd name="connsiteY102" fmla="*/ 676656 h 3493913"/>
              <a:gd name="connsiteX103" fmla="*/ 2999232 w 8964501"/>
              <a:gd name="connsiteY103" fmla="*/ 786384 h 3493913"/>
              <a:gd name="connsiteX104" fmla="*/ 3035808 w 8964501"/>
              <a:gd name="connsiteY104" fmla="*/ 841248 h 3493913"/>
              <a:gd name="connsiteX105" fmla="*/ 3072384 w 8964501"/>
              <a:gd name="connsiteY105" fmla="*/ 914400 h 3493913"/>
              <a:gd name="connsiteX106" fmla="*/ 3090672 w 8964501"/>
              <a:gd name="connsiteY106" fmla="*/ 969264 h 3493913"/>
              <a:gd name="connsiteX107" fmla="*/ 3145536 w 8964501"/>
              <a:gd name="connsiteY107" fmla="*/ 1024128 h 3493913"/>
              <a:gd name="connsiteX108" fmla="*/ 3200400 w 8964501"/>
              <a:gd name="connsiteY108" fmla="*/ 1152144 h 3493913"/>
              <a:gd name="connsiteX109" fmla="*/ 3273552 w 8964501"/>
              <a:gd name="connsiteY109" fmla="*/ 1298448 h 3493913"/>
              <a:gd name="connsiteX110" fmla="*/ 3346704 w 8964501"/>
              <a:gd name="connsiteY110" fmla="*/ 1408176 h 3493913"/>
              <a:gd name="connsiteX111" fmla="*/ 3419856 w 8964501"/>
              <a:gd name="connsiteY111" fmla="*/ 1536192 h 3493913"/>
              <a:gd name="connsiteX112" fmla="*/ 3474720 w 8964501"/>
              <a:gd name="connsiteY112" fmla="*/ 1682496 h 3493913"/>
              <a:gd name="connsiteX113" fmla="*/ 3493008 w 8964501"/>
              <a:gd name="connsiteY113" fmla="*/ 1737360 h 3493913"/>
              <a:gd name="connsiteX114" fmla="*/ 3566160 w 8964501"/>
              <a:gd name="connsiteY114" fmla="*/ 1883664 h 3493913"/>
              <a:gd name="connsiteX115" fmla="*/ 3639312 w 8964501"/>
              <a:gd name="connsiteY115" fmla="*/ 2139696 h 3493913"/>
              <a:gd name="connsiteX116" fmla="*/ 3675888 w 8964501"/>
              <a:gd name="connsiteY116" fmla="*/ 2267712 h 3493913"/>
              <a:gd name="connsiteX117" fmla="*/ 3712464 w 8964501"/>
              <a:gd name="connsiteY117" fmla="*/ 2377440 h 3493913"/>
              <a:gd name="connsiteX118" fmla="*/ 3749040 w 8964501"/>
              <a:gd name="connsiteY118" fmla="*/ 2578608 h 3493913"/>
              <a:gd name="connsiteX119" fmla="*/ 3785616 w 8964501"/>
              <a:gd name="connsiteY119" fmla="*/ 2688336 h 3493913"/>
              <a:gd name="connsiteX120" fmla="*/ 3803904 w 8964501"/>
              <a:gd name="connsiteY120" fmla="*/ 2743200 h 3493913"/>
              <a:gd name="connsiteX121" fmla="*/ 3822192 w 8964501"/>
              <a:gd name="connsiteY121" fmla="*/ 2798064 h 3493913"/>
              <a:gd name="connsiteX122" fmla="*/ 3840480 w 8964501"/>
              <a:gd name="connsiteY122" fmla="*/ 2871216 h 3493913"/>
              <a:gd name="connsiteX123" fmla="*/ 3858768 w 8964501"/>
              <a:gd name="connsiteY123" fmla="*/ 2926080 h 3493913"/>
              <a:gd name="connsiteX124" fmla="*/ 3877056 w 8964501"/>
              <a:gd name="connsiteY124" fmla="*/ 2999232 h 3493913"/>
              <a:gd name="connsiteX125" fmla="*/ 3913632 w 8964501"/>
              <a:gd name="connsiteY125" fmla="*/ 3108960 h 3493913"/>
              <a:gd name="connsiteX126" fmla="*/ 3931920 w 8964501"/>
              <a:gd name="connsiteY126" fmla="*/ 3182112 h 3493913"/>
              <a:gd name="connsiteX127" fmla="*/ 3913632 w 8964501"/>
              <a:gd name="connsiteY127" fmla="*/ 3072384 h 3493913"/>
              <a:gd name="connsiteX128" fmla="*/ 3950208 w 8964501"/>
              <a:gd name="connsiteY128" fmla="*/ 2286000 h 3493913"/>
              <a:gd name="connsiteX129" fmla="*/ 3986784 w 8964501"/>
              <a:gd name="connsiteY129" fmla="*/ 2212848 h 3493913"/>
              <a:gd name="connsiteX130" fmla="*/ 4023360 w 8964501"/>
              <a:gd name="connsiteY130" fmla="*/ 2103120 h 3493913"/>
              <a:gd name="connsiteX131" fmla="*/ 4078224 w 8964501"/>
              <a:gd name="connsiteY131" fmla="*/ 1975104 h 3493913"/>
              <a:gd name="connsiteX132" fmla="*/ 4133088 w 8964501"/>
              <a:gd name="connsiteY132" fmla="*/ 1920240 h 3493913"/>
              <a:gd name="connsiteX133" fmla="*/ 4206240 w 8964501"/>
              <a:gd name="connsiteY133" fmla="*/ 1828800 h 3493913"/>
              <a:gd name="connsiteX134" fmla="*/ 4261104 w 8964501"/>
              <a:gd name="connsiteY134" fmla="*/ 1755648 h 3493913"/>
              <a:gd name="connsiteX135" fmla="*/ 4389120 w 8964501"/>
              <a:gd name="connsiteY135" fmla="*/ 1682496 h 3493913"/>
              <a:gd name="connsiteX136" fmla="*/ 4535424 w 8964501"/>
              <a:gd name="connsiteY136" fmla="*/ 1627632 h 3493913"/>
              <a:gd name="connsiteX137" fmla="*/ 4681728 w 8964501"/>
              <a:gd name="connsiteY137" fmla="*/ 1572768 h 3493913"/>
              <a:gd name="connsiteX138" fmla="*/ 4754880 w 8964501"/>
              <a:gd name="connsiteY138" fmla="*/ 1609344 h 3493913"/>
              <a:gd name="connsiteX139" fmla="*/ 4718304 w 8964501"/>
              <a:gd name="connsiteY139" fmla="*/ 1773936 h 3493913"/>
              <a:gd name="connsiteX140" fmla="*/ 4700016 w 8964501"/>
              <a:gd name="connsiteY140" fmla="*/ 1847088 h 3493913"/>
              <a:gd name="connsiteX141" fmla="*/ 4663440 w 8964501"/>
              <a:gd name="connsiteY141" fmla="*/ 1920240 h 3493913"/>
              <a:gd name="connsiteX142" fmla="*/ 4645152 w 8964501"/>
              <a:gd name="connsiteY142" fmla="*/ 3255264 h 3493913"/>
              <a:gd name="connsiteX143" fmla="*/ 4663440 w 8964501"/>
              <a:gd name="connsiteY143" fmla="*/ 3310128 h 3493913"/>
              <a:gd name="connsiteX144" fmla="*/ 4736592 w 8964501"/>
              <a:gd name="connsiteY144" fmla="*/ 3419856 h 3493913"/>
              <a:gd name="connsiteX145" fmla="*/ 4754880 w 8964501"/>
              <a:gd name="connsiteY145" fmla="*/ 3364992 h 3493913"/>
              <a:gd name="connsiteX146" fmla="*/ 4809744 w 8964501"/>
              <a:gd name="connsiteY146" fmla="*/ 3054096 h 3493913"/>
              <a:gd name="connsiteX147" fmla="*/ 4864608 w 8964501"/>
              <a:gd name="connsiteY147" fmla="*/ 2907792 h 3493913"/>
              <a:gd name="connsiteX148" fmla="*/ 4882896 w 8964501"/>
              <a:gd name="connsiteY148" fmla="*/ 2816352 h 3493913"/>
              <a:gd name="connsiteX149" fmla="*/ 4937760 w 8964501"/>
              <a:gd name="connsiteY149" fmla="*/ 2523744 h 3493913"/>
              <a:gd name="connsiteX150" fmla="*/ 4974336 w 8964501"/>
              <a:gd name="connsiteY150" fmla="*/ 2231136 h 3493913"/>
              <a:gd name="connsiteX151" fmla="*/ 5010912 w 8964501"/>
              <a:gd name="connsiteY151" fmla="*/ 2286000 h 3493913"/>
              <a:gd name="connsiteX152" fmla="*/ 5029200 w 8964501"/>
              <a:gd name="connsiteY152" fmla="*/ 2340864 h 3493913"/>
              <a:gd name="connsiteX153" fmla="*/ 5084064 w 8964501"/>
              <a:gd name="connsiteY153" fmla="*/ 2395728 h 3493913"/>
              <a:gd name="connsiteX154" fmla="*/ 5120640 w 8964501"/>
              <a:gd name="connsiteY154" fmla="*/ 2468880 h 3493913"/>
              <a:gd name="connsiteX155" fmla="*/ 5175504 w 8964501"/>
              <a:gd name="connsiteY155" fmla="*/ 2523744 h 3493913"/>
              <a:gd name="connsiteX156" fmla="*/ 5212080 w 8964501"/>
              <a:gd name="connsiteY156" fmla="*/ 2596896 h 3493913"/>
              <a:gd name="connsiteX157" fmla="*/ 5248656 w 8964501"/>
              <a:gd name="connsiteY157" fmla="*/ 2651760 h 3493913"/>
              <a:gd name="connsiteX158" fmla="*/ 5266944 w 8964501"/>
              <a:gd name="connsiteY158" fmla="*/ 2706624 h 3493913"/>
              <a:gd name="connsiteX159" fmla="*/ 5340096 w 8964501"/>
              <a:gd name="connsiteY159" fmla="*/ 2816352 h 3493913"/>
              <a:gd name="connsiteX160" fmla="*/ 5394960 w 8964501"/>
              <a:gd name="connsiteY160" fmla="*/ 2944368 h 3493913"/>
              <a:gd name="connsiteX161" fmla="*/ 5431536 w 8964501"/>
              <a:gd name="connsiteY161" fmla="*/ 2999232 h 3493913"/>
              <a:gd name="connsiteX162" fmla="*/ 5468112 w 8964501"/>
              <a:gd name="connsiteY162" fmla="*/ 3108960 h 3493913"/>
              <a:gd name="connsiteX163" fmla="*/ 5486400 w 8964501"/>
              <a:gd name="connsiteY163" fmla="*/ 3182112 h 3493913"/>
              <a:gd name="connsiteX164" fmla="*/ 5522976 w 8964501"/>
              <a:gd name="connsiteY164" fmla="*/ 3236976 h 3493913"/>
              <a:gd name="connsiteX165" fmla="*/ 5577840 w 8964501"/>
              <a:gd name="connsiteY165" fmla="*/ 3346704 h 3493913"/>
              <a:gd name="connsiteX166" fmla="*/ 5596128 w 8964501"/>
              <a:gd name="connsiteY166" fmla="*/ 3419856 h 3493913"/>
              <a:gd name="connsiteX167" fmla="*/ 5614416 w 8964501"/>
              <a:gd name="connsiteY167" fmla="*/ 3474720 h 3493913"/>
              <a:gd name="connsiteX168" fmla="*/ 5650992 w 8964501"/>
              <a:gd name="connsiteY168" fmla="*/ 2834640 h 3493913"/>
              <a:gd name="connsiteX169" fmla="*/ 5687568 w 8964501"/>
              <a:gd name="connsiteY169" fmla="*/ 2596896 h 3493913"/>
              <a:gd name="connsiteX170" fmla="*/ 5724144 w 8964501"/>
              <a:gd name="connsiteY170" fmla="*/ 2542032 h 3493913"/>
              <a:gd name="connsiteX171" fmla="*/ 5779008 w 8964501"/>
              <a:gd name="connsiteY171" fmla="*/ 2414016 h 3493913"/>
              <a:gd name="connsiteX172" fmla="*/ 5797296 w 8964501"/>
              <a:gd name="connsiteY172" fmla="*/ 2340864 h 3493913"/>
              <a:gd name="connsiteX173" fmla="*/ 5833872 w 8964501"/>
              <a:gd name="connsiteY173" fmla="*/ 2286000 h 3493913"/>
              <a:gd name="connsiteX174" fmla="*/ 5961888 w 8964501"/>
              <a:gd name="connsiteY174" fmla="*/ 2084832 h 3493913"/>
              <a:gd name="connsiteX175" fmla="*/ 5980176 w 8964501"/>
              <a:gd name="connsiteY175" fmla="*/ 2029968 h 3493913"/>
              <a:gd name="connsiteX176" fmla="*/ 6053328 w 8964501"/>
              <a:gd name="connsiteY176" fmla="*/ 2139696 h 3493913"/>
              <a:gd name="connsiteX177" fmla="*/ 6071616 w 8964501"/>
              <a:gd name="connsiteY177" fmla="*/ 2267712 h 3493913"/>
              <a:gd name="connsiteX178" fmla="*/ 6126480 w 8964501"/>
              <a:gd name="connsiteY178" fmla="*/ 2505456 h 3493913"/>
              <a:gd name="connsiteX179" fmla="*/ 6144768 w 8964501"/>
              <a:gd name="connsiteY179" fmla="*/ 2633472 h 3493913"/>
              <a:gd name="connsiteX180" fmla="*/ 6181344 w 8964501"/>
              <a:gd name="connsiteY180" fmla="*/ 2743200 h 3493913"/>
              <a:gd name="connsiteX181" fmla="*/ 6217920 w 8964501"/>
              <a:gd name="connsiteY181" fmla="*/ 2852928 h 3493913"/>
              <a:gd name="connsiteX182" fmla="*/ 6236208 w 8964501"/>
              <a:gd name="connsiteY182" fmla="*/ 2907792 h 3493913"/>
              <a:gd name="connsiteX183" fmla="*/ 6254496 w 8964501"/>
              <a:gd name="connsiteY183" fmla="*/ 2962656 h 3493913"/>
              <a:gd name="connsiteX184" fmla="*/ 6291072 w 8964501"/>
              <a:gd name="connsiteY184" fmla="*/ 3017520 h 3493913"/>
              <a:gd name="connsiteX185" fmla="*/ 6309360 w 8964501"/>
              <a:gd name="connsiteY185" fmla="*/ 3072384 h 3493913"/>
              <a:gd name="connsiteX186" fmla="*/ 6364224 w 8964501"/>
              <a:gd name="connsiteY186" fmla="*/ 3127248 h 3493913"/>
              <a:gd name="connsiteX187" fmla="*/ 6400800 w 8964501"/>
              <a:gd name="connsiteY187" fmla="*/ 3182112 h 3493913"/>
              <a:gd name="connsiteX188" fmla="*/ 6455664 w 8964501"/>
              <a:gd name="connsiteY188" fmla="*/ 3218688 h 3493913"/>
              <a:gd name="connsiteX189" fmla="*/ 6510528 w 8964501"/>
              <a:gd name="connsiteY189" fmla="*/ 3273552 h 3493913"/>
              <a:gd name="connsiteX190" fmla="*/ 6620256 w 8964501"/>
              <a:gd name="connsiteY190" fmla="*/ 3346704 h 3493913"/>
              <a:gd name="connsiteX191" fmla="*/ 6656832 w 8964501"/>
              <a:gd name="connsiteY191" fmla="*/ 2926080 h 3493913"/>
              <a:gd name="connsiteX192" fmla="*/ 6693408 w 8964501"/>
              <a:gd name="connsiteY192" fmla="*/ 2816352 h 3493913"/>
              <a:gd name="connsiteX193" fmla="*/ 6729984 w 8964501"/>
              <a:gd name="connsiteY193" fmla="*/ 2651760 h 3493913"/>
              <a:gd name="connsiteX194" fmla="*/ 6803136 w 8964501"/>
              <a:gd name="connsiteY194" fmla="*/ 2542032 h 3493913"/>
              <a:gd name="connsiteX195" fmla="*/ 6839712 w 8964501"/>
              <a:gd name="connsiteY195" fmla="*/ 2487168 h 3493913"/>
              <a:gd name="connsiteX196" fmla="*/ 6876288 w 8964501"/>
              <a:gd name="connsiteY196" fmla="*/ 2414016 h 3493913"/>
              <a:gd name="connsiteX197" fmla="*/ 6967728 w 8964501"/>
              <a:gd name="connsiteY197" fmla="*/ 2286000 h 3493913"/>
              <a:gd name="connsiteX198" fmla="*/ 7004304 w 8964501"/>
              <a:gd name="connsiteY198" fmla="*/ 2231136 h 3493913"/>
              <a:gd name="connsiteX199" fmla="*/ 7059168 w 8964501"/>
              <a:gd name="connsiteY199" fmla="*/ 2176272 h 3493913"/>
              <a:gd name="connsiteX200" fmla="*/ 7095744 w 8964501"/>
              <a:gd name="connsiteY200" fmla="*/ 2103120 h 3493913"/>
              <a:gd name="connsiteX201" fmla="*/ 7205472 w 8964501"/>
              <a:gd name="connsiteY201" fmla="*/ 1993392 h 3493913"/>
              <a:gd name="connsiteX202" fmla="*/ 7223760 w 8964501"/>
              <a:gd name="connsiteY202" fmla="*/ 2048256 h 3493913"/>
              <a:gd name="connsiteX203" fmla="*/ 7278624 w 8964501"/>
              <a:gd name="connsiteY203" fmla="*/ 2103120 h 3493913"/>
              <a:gd name="connsiteX204" fmla="*/ 7315200 w 8964501"/>
              <a:gd name="connsiteY204" fmla="*/ 2231136 h 3493913"/>
              <a:gd name="connsiteX205" fmla="*/ 7351776 w 8964501"/>
              <a:gd name="connsiteY205" fmla="*/ 2286000 h 3493913"/>
              <a:gd name="connsiteX206" fmla="*/ 7388352 w 8964501"/>
              <a:gd name="connsiteY206" fmla="*/ 2395728 h 3493913"/>
              <a:gd name="connsiteX207" fmla="*/ 7424928 w 8964501"/>
              <a:gd name="connsiteY207" fmla="*/ 2450592 h 3493913"/>
              <a:gd name="connsiteX208" fmla="*/ 7461504 w 8964501"/>
              <a:gd name="connsiteY208" fmla="*/ 2560320 h 3493913"/>
              <a:gd name="connsiteX209" fmla="*/ 7479792 w 8964501"/>
              <a:gd name="connsiteY209" fmla="*/ 2615184 h 3493913"/>
              <a:gd name="connsiteX210" fmla="*/ 7534656 w 8964501"/>
              <a:gd name="connsiteY210" fmla="*/ 2670048 h 3493913"/>
              <a:gd name="connsiteX211" fmla="*/ 7571232 w 8964501"/>
              <a:gd name="connsiteY211" fmla="*/ 2798064 h 3493913"/>
              <a:gd name="connsiteX212" fmla="*/ 7662672 w 8964501"/>
              <a:gd name="connsiteY212" fmla="*/ 2962656 h 3493913"/>
              <a:gd name="connsiteX213" fmla="*/ 7680960 w 8964501"/>
              <a:gd name="connsiteY213" fmla="*/ 3072384 h 3493913"/>
              <a:gd name="connsiteX214" fmla="*/ 7717536 w 8964501"/>
              <a:gd name="connsiteY214" fmla="*/ 3182112 h 3493913"/>
              <a:gd name="connsiteX215" fmla="*/ 7754112 w 8964501"/>
              <a:gd name="connsiteY215" fmla="*/ 3401568 h 3493913"/>
              <a:gd name="connsiteX216" fmla="*/ 7735824 w 8964501"/>
              <a:gd name="connsiteY216" fmla="*/ 3346704 h 3493913"/>
              <a:gd name="connsiteX217" fmla="*/ 7754112 w 8964501"/>
              <a:gd name="connsiteY217" fmla="*/ 2852928 h 3493913"/>
              <a:gd name="connsiteX218" fmla="*/ 7808976 w 8964501"/>
              <a:gd name="connsiteY218" fmla="*/ 2633472 h 3493913"/>
              <a:gd name="connsiteX219" fmla="*/ 7845552 w 8964501"/>
              <a:gd name="connsiteY219" fmla="*/ 2560320 h 3493913"/>
              <a:gd name="connsiteX220" fmla="*/ 7918704 w 8964501"/>
              <a:gd name="connsiteY220" fmla="*/ 2377440 h 3493913"/>
              <a:gd name="connsiteX221" fmla="*/ 7973568 w 8964501"/>
              <a:gd name="connsiteY221" fmla="*/ 2212848 h 3493913"/>
              <a:gd name="connsiteX222" fmla="*/ 8046720 w 8964501"/>
              <a:gd name="connsiteY222" fmla="*/ 2066544 h 3493913"/>
              <a:gd name="connsiteX223" fmla="*/ 8101584 w 8964501"/>
              <a:gd name="connsiteY223" fmla="*/ 1938528 h 3493913"/>
              <a:gd name="connsiteX224" fmla="*/ 8156448 w 8964501"/>
              <a:gd name="connsiteY224" fmla="*/ 1810512 h 3493913"/>
              <a:gd name="connsiteX225" fmla="*/ 8174736 w 8964501"/>
              <a:gd name="connsiteY225" fmla="*/ 1755648 h 3493913"/>
              <a:gd name="connsiteX226" fmla="*/ 8229600 w 8964501"/>
              <a:gd name="connsiteY226" fmla="*/ 1719072 h 3493913"/>
              <a:gd name="connsiteX227" fmla="*/ 8302752 w 8964501"/>
              <a:gd name="connsiteY227" fmla="*/ 1572768 h 3493913"/>
              <a:gd name="connsiteX228" fmla="*/ 8467344 w 8964501"/>
              <a:gd name="connsiteY228" fmla="*/ 1426464 h 3493913"/>
              <a:gd name="connsiteX229" fmla="*/ 8558784 w 8964501"/>
              <a:gd name="connsiteY229" fmla="*/ 1316736 h 3493913"/>
              <a:gd name="connsiteX230" fmla="*/ 8595360 w 8964501"/>
              <a:gd name="connsiteY230" fmla="*/ 1261872 h 3493913"/>
              <a:gd name="connsiteX231" fmla="*/ 8650224 w 8964501"/>
              <a:gd name="connsiteY231" fmla="*/ 1243584 h 3493913"/>
              <a:gd name="connsiteX232" fmla="*/ 8705088 w 8964501"/>
              <a:gd name="connsiteY232" fmla="*/ 1207008 h 3493913"/>
              <a:gd name="connsiteX233" fmla="*/ 8796528 w 8964501"/>
              <a:gd name="connsiteY233" fmla="*/ 1243584 h 3493913"/>
              <a:gd name="connsiteX234" fmla="*/ 8778240 w 8964501"/>
              <a:gd name="connsiteY234" fmla="*/ 1353312 h 3493913"/>
              <a:gd name="connsiteX235" fmla="*/ 8759952 w 8964501"/>
              <a:gd name="connsiteY235" fmla="*/ 1847088 h 3493913"/>
              <a:gd name="connsiteX236" fmla="*/ 8778240 w 8964501"/>
              <a:gd name="connsiteY236" fmla="*/ 2633472 h 3493913"/>
              <a:gd name="connsiteX237" fmla="*/ 8796528 w 8964501"/>
              <a:gd name="connsiteY237" fmla="*/ 2688336 h 3493913"/>
              <a:gd name="connsiteX238" fmla="*/ 8814816 w 8964501"/>
              <a:gd name="connsiteY238" fmla="*/ 2889504 h 3493913"/>
              <a:gd name="connsiteX239" fmla="*/ 8869680 w 8964501"/>
              <a:gd name="connsiteY239" fmla="*/ 3054096 h 3493913"/>
              <a:gd name="connsiteX240" fmla="*/ 8887968 w 8964501"/>
              <a:gd name="connsiteY240" fmla="*/ 3108960 h 3493913"/>
              <a:gd name="connsiteX241" fmla="*/ 8906256 w 8964501"/>
              <a:gd name="connsiteY241" fmla="*/ 3200400 h 3493913"/>
              <a:gd name="connsiteX242" fmla="*/ 8924544 w 8964501"/>
              <a:gd name="connsiteY242" fmla="*/ 3346704 h 3493913"/>
              <a:gd name="connsiteX243" fmla="*/ 8961120 w 8964501"/>
              <a:gd name="connsiteY243" fmla="*/ 3419856 h 349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</a:cxnLst>
            <a:rect l="l" t="t" r="r" b="b"/>
            <a:pathLst>
              <a:path w="8964501" h="3493913">
                <a:moveTo>
                  <a:pt x="0" y="3364992"/>
                </a:moveTo>
                <a:cubicBezTo>
                  <a:pt x="5860" y="3341554"/>
                  <a:pt x="23458" y="3263212"/>
                  <a:pt x="36576" y="3236976"/>
                </a:cubicBezTo>
                <a:cubicBezTo>
                  <a:pt x="128408" y="3053311"/>
                  <a:pt x="13542" y="3333394"/>
                  <a:pt x="109728" y="3108960"/>
                </a:cubicBezTo>
                <a:cubicBezTo>
                  <a:pt x="155157" y="3002958"/>
                  <a:pt x="94302" y="3104667"/>
                  <a:pt x="164592" y="2999232"/>
                </a:cubicBezTo>
                <a:cubicBezTo>
                  <a:pt x="170688" y="2974848"/>
                  <a:pt x="177428" y="2950616"/>
                  <a:pt x="182880" y="2926080"/>
                </a:cubicBezTo>
                <a:cubicBezTo>
                  <a:pt x="189623" y="2895737"/>
                  <a:pt x="191338" y="2864129"/>
                  <a:pt x="201168" y="2834640"/>
                </a:cubicBezTo>
                <a:cubicBezTo>
                  <a:pt x="209789" y="2808777"/>
                  <a:pt x="228427" y="2787109"/>
                  <a:pt x="237744" y="2761488"/>
                </a:cubicBezTo>
                <a:cubicBezTo>
                  <a:pt x="273514" y="2663121"/>
                  <a:pt x="290670" y="2551723"/>
                  <a:pt x="310896" y="2450592"/>
                </a:cubicBezTo>
                <a:cubicBezTo>
                  <a:pt x="316992" y="2359152"/>
                  <a:pt x="319064" y="2267354"/>
                  <a:pt x="329184" y="2176272"/>
                </a:cubicBezTo>
                <a:cubicBezTo>
                  <a:pt x="331313" y="2157113"/>
                  <a:pt x="342176" y="2139944"/>
                  <a:pt x="347472" y="2121408"/>
                </a:cubicBezTo>
                <a:cubicBezTo>
                  <a:pt x="354377" y="2097241"/>
                  <a:pt x="360308" y="2072792"/>
                  <a:pt x="365760" y="2048256"/>
                </a:cubicBezTo>
                <a:cubicBezTo>
                  <a:pt x="375866" y="2002778"/>
                  <a:pt x="397373" y="1889272"/>
                  <a:pt x="402336" y="1847088"/>
                </a:cubicBezTo>
                <a:cubicBezTo>
                  <a:pt x="431475" y="1599404"/>
                  <a:pt x="396725" y="1717618"/>
                  <a:pt x="438912" y="1591056"/>
                </a:cubicBezTo>
                <a:cubicBezTo>
                  <a:pt x="449734" y="1385447"/>
                  <a:pt x="348577" y="1180128"/>
                  <a:pt x="512064" y="1261872"/>
                </a:cubicBezTo>
                <a:cubicBezTo>
                  <a:pt x="531723" y="1271702"/>
                  <a:pt x="548640" y="1286256"/>
                  <a:pt x="566928" y="1298448"/>
                </a:cubicBezTo>
                <a:cubicBezTo>
                  <a:pt x="573024" y="1316736"/>
                  <a:pt x="575854" y="1336461"/>
                  <a:pt x="585216" y="1353312"/>
                </a:cubicBezTo>
                <a:cubicBezTo>
                  <a:pt x="639902" y="1451748"/>
                  <a:pt x="646589" y="1451261"/>
                  <a:pt x="713232" y="1517904"/>
                </a:cubicBezTo>
                <a:lnTo>
                  <a:pt x="749808" y="1627632"/>
                </a:lnTo>
                <a:cubicBezTo>
                  <a:pt x="755904" y="1645920"/>
                  <a:pt x="757403" y="1666456"/>
                  <a:pt x="768096" y="1682496"/>
                </a:cubicBezTo>
                <a:cubicBezTo>
                  <a:pt x="803855" y="1736134"/>
                  <a:pt x="807817" y="1731652"/>
                  <a:pt x="822960" y="1792224"/>
                </a:cubicBezTo>
                <a:cubicBezTo>
                  <a:pt x="830499" y="1822380"/>
                  <a:pt x="833709" y="1853508"/>
                  <a:pt x="841248" y="1883664"/>
                </a:cubicBezTo>
                <a:cubicBezTo>
                  <a:pt x="845923" y="1902366"/>
                  <a:pt x="854464" y="1919930"/>
                  <a:pt x="859536" y="1938528"/>
                </a:cubicBezTo>
                <a:cubicBezTo>
                  <a:pt x="872763" y="1987026"/>
                  <a:pt x="880216" y="2037143"/>
                  <a:pt x="896112" y="2084832"/>
                </a:cubicBezTo>
                <a:cubicBezTo>
                  <a:pt x="914400" y="2139696"/>
                  <a:pt x="939634" y="2192715"/>
                  <a:pt x="950976" y="2249424"/>
                </a:cubicBezTo>
                <a:cubicBezTo>
                  <a:pt x="988157" y="2435330"/>
                  <a:pt x="950062" y="2264513"/>
                  <a:pt x="987552" y="2395728"/>
                </a:cubicBezTo>
                <a:cubicBezTo>
                  <a:pt x="1000810" y="2442129"/>
                  <a:pt x="1005336" y="2479896"/>
                  <a:pt x="1024128" y="2523744"/>
                </a:cubicBezTo>
                <a:cubicBezTo>
                  <a:pt x="1034867" y="2548802"/>
                  <a:pt x="1048512" y="2572512"/>
                  <a:pt x="1060704" y="2596896"/>
                </a:cubicBezTo>
                <a:cubicBezTo>
                  <a:pt x="1067008" y="2647329"/>
                  <a:pt x="1069088" y="2741681"/>
                  <a:pt x="1097280" y="2798064"/>
                </a:cubicBezTo>
                <a:cubicBezTo>
                  <a:pt x="1107110" y="2817723"/>
                  <a:pt x="1121664" y="2834640"/>
                  <a:pt x="1133856" y="2852928"/>
                </a:cubicBezTo>
                <a:cubicBezTo>
                  <a:pt x="1146869" y="2931003"/>
                  <a:pt x="1152494" y="2999931"/>
                  <a:pt x="1188720" y="3072384"/>
                </a:cubicBezTo>
                <a:cubicBezTo>
                  <a:pt x="1200912" y="3096768"/>
                  <a:pt x="1215171" y="3120224"/>
                  <a:pt x="1225296" y="3145536"/>
                </a:cubicBezTo>
                <a:cubicBezTo>
                  <a:pt x="1290586" y="3308760"/>
                  <a:pt x="1228079" y="3204574"/>
                  <a:pt x="1298448" y="3310128"/>
                </a:cubicBezTo>
                <a:cubicBezTo>
                  <a:pt x="1304544" y="3163824"/>
                  <a:pt x="1305919" y="3017247"/>
                  <a:pt x="1316736" y="2871216"/>
                </a:cubicBezTo>
                <a:cubicBezTo>
                  <a:pt x="1318160" y="2851991"/>
                  <a:pt x="1330842" y="2835170"/>
                  <a:pt x="1335024" y="2816352"/>
                </a:cubicBezTo>
                <a:cubicBezTo>
                  <a:pt x="1343068" y="2780154"/>
                  <a:pt x="1344319" y="2742597"/>
                  <a:pt x="1353312" y="2706624"/>
                </a:cubicBezTo>
                <a:cubicBezTo>
                  <a:pt x="1362663" y="2669221"/>
                  <a:pt x="1377696" y="2633472"/>
                  <a:pt x="1389888" y="2596896"/>
                </a:cubicBezTo>
                <a:lnTo>
                  <a:pt x="1408176" y="2542032"/>
                </a:lnTo>
                <a:lnTo>
                  <a:pt x="1426464" y="2487168"/>
                </a:lnTo>
                <a:cubicBezTo>
                  <a:pt x="1432560" y="2468880"/>
                  <a:pt x="1440077" y="2451006"/>
                  <a:pt x="1444752" y="2432304"/>
                </a:cubicBezTo>
                <a:cubicBezTo>
                  <a:pt x="1456944" y="2383536"/>
                  <a:pt x="1465432" y="2333689"/>
                  <a:pt x="1481328" y="2286000"/>
                </a:cubicBezTo>
                <a:cubicBezTo>
                  <a:pt x="1487424" y="2267712"/>
                  <a:pt x="1490995" y="2248378"/>
                  <a:pt x="1499616" y="2231136"/>
                </a:cubicBezTo>
                <a:cubicBezTo>
                  <a:pt x="1509446" y="2211477"/>
                  <a:pt x="1526362" y="2195931"/>
                  <a:pt x="1536192" y="2176272"/>
                </a:cubicBezTo>
                <a:cubicBezTo>
                  <a:pt x="1544813" y="2159030"/>
                  <a:pt x="1545859" y="2138650"/>
                  <a:pt x="1554480" y="2121408"/>
                </a:cubicBezTo>
                <a:cubicBezTo>
                  <a:pt x="1564310" y="2101749"/>
                  <a:pt x="1580151" y="2085627"/>
                  <a:pt x="1591056" y="2066544"/>
                </a:cubicBezTo>
                <a:cubicBezTo>
                  <a:pt x="1604582" y="2042874"/>
                  <a:pt x="1611786" y="2015576"/>
                  <a:pt x="1627632" y="1993392"/>
                </a:cubicBezTo>
                <a:cubicBezTo>
                  <a:pt x="1642665" y="1972346"/>
                  <a:pt x="1665939" y="1958397"/>
                  <a:pt x="1682496" y="1938528"/>
                </a:cubicBezTo>
                <a:cubicBezTo>
                  <a:pt x="1696567" y="1921643"/>
                  <a:pt x="1706297" y="1901549"/>
                  <a:pt x="1719072" y="1883664"/>
                </a:cubicBezTo>
                <a:cubicBezTo>
                  <a:pt x="1736788" y="1858861"/>
                  <a:pt x="1756457" y="1835482"/>
                  <a:pt x="1773936" y="1810512"/>
                </a:cubicBezTo>
                <a:cubicBezTo>
                  <a:pt x="1834424" y="1724100"/>
                  <a:pt x="1840944" y="1691069"/>
                  <a:pt x="1920240" y="1627632"/>
                </a:cubicBezTo>
                <a:cubicBezTo>
                  <a:pt x="1954566" y="1600171"/>
                  <a:pt x="1993392" y="1578864"/>
                  <a:pt x="2029968" y="1554480"/>
                </a:cubicBezTo>
                <a:lnTo>
                  <a:pt x="2084832" y="1517904"/>
                </a:lnTo>
                <a:cubicBezTo>
                  <a:pt x="2103120" y="1505712"/>
                  <a:pt x="2118844" y="1488279"/>
                  <a:pt x="2139696" y="1481328"/>
                </a:cubicBezTo>
                <a:cubicBezTo>
                  <a:pt x="2265108" y="1439524"/>
                  <a:pt x="2109451" y="1488889"/>
                  <a:pt x="2286000" y="1444752"/>
                </a:cubicBezTo>
                <a:cubicBezTo>
                  <a:pt x="2304702" y="1440077"/>
                  <a:pt x="2322576" y="1432560"/>
                  <a:pt x="2340864" y="1426464"/>
                </a:cubicBezTo>
                <a:cubicBezTo>
                  <a:pt x="2359152" y="1432560"/>
                  <a:pt x="2389632" y="1426464"/>
                  <a:pt x="2395728" y="1444752"/>
                </a:cubicBezTo>
                <a:cubicBezTo>
                  <a:pt x="2405081" y="1472812"/>
                  <a:pt x="2343606" y="1632209"/>
                  <a:pt x="2340864" y="1645920"/>
                </a:cubicBezTo>
                <a:cubicBezTo>
                  <a:pt x="2334768" y="1676400"/>
                  <a:pt x="2327424" y="1706657"/>
                  <a:pt x="2322576" y="1737360"/>
                </a:cubicBezTo>
                <a:lnTo>
                  <a:pt x="2267712" y="2121408"/>
                </a:lnTo>
                <a:cubicBezTo>
                  <a:pt x="2261616" y="2164080"/>
                  <a:pt x="2257878" y="2207156"/>
                  <a:pt x="2249424" y="2249424"/>
                </a:cubicBezTo>
                <a:lnTo>
                  <a:pt x="2231136" y="2340864"/>
                </a:lnTo>
                <a:cubicBezTo>
                  <a:pt x="2237232" y="2621280"/>
                  <a:pt x="2238214" y="2901854"/>
                  <a:pt x="2249424" y="3182112"/>
                </a:cubicBezTo>
                <a:cubicBezTo>
                  <a:pt x="2250754" y="3215351"/>
                  <a:pt x="2276356" y="3276375"/>
                  <a:pt x="2286000" y="3310128"/>
                </a:cubicBezTo>
                <a:cubicBezTo>
                  <a:pt x="2292905" y="3334295"/>
                  <a:pt x="2288197" y="3363971"/>
                  <a:pt x="2304288" y="3383280"/>
                </a:cubicBezTo>
                <a:cubicBezTo>
                  <a:pt x="2321741" y="3404223"/>
                  <a:pt x="2353056" y="3407664"/>
                  <a:pt x="2377440" y="3419856"/>
                </a:cubicBezTo>
                <a:cubicBezTo>
                  <a:pt x="2389632" y="3401568"/>
                  <a:pt x="2399945" y="3381877"/>
                  <a:pt x="2414016" y="3364992"/>
                </a:cubicBezTo>
                <a:cubicBezTo>
                  <a:pt x="2430573" y="3345123"/>
                  <a:pt x="2454534" y="3331647"/>
                  <a:pt x="2468880" y="3310128"/>
                </a:cubicBezTo>
                <a:cubicBezTo>
                  <a:pt x="2479573" y="3294088"/>
                  <a:pt x="2479574" y="3272983"/>
                  <a:pt x="2487168" y="3255264"/>
                </a:cubicBezTo>
                <a:cubicBezTo>
                  <a:pt x="2497907" y="3230206"/>
                  <a:pt x="2511552" y="3206496"/>
                  <a:pt x="2523744" y="3182112"/>
                </a:cubicBezTo>
                <a:cubicBezTo>
                  <a:pt x="2529840" y="3151632"/>
                  <a:pt x="2531118" y="3119777"/>
                  <a:pt x="2542032" y="3090672"/>
                </a:cubicBezTo>
                <a:cubicBezTo>
                  <a:pt x="2549749" y="3070092"/>
                  <a:pt x="2566959" y="3054447"/>
                  <a:pt x="2578608" y="3035808"/>
                </a:cubicBezTo>
                <a:cubicBezTo>
                  <a:pt x="2597447" y="3005665"/>
                  <a:pt x="2618763" y="2976727"/>
                  <a:pt x="2633472" y="2944368"/>
                </a:cubicBezTo>
                <a:cubicBezTo>
                  <a:pt x="2649426" y="2909269"/>
                  <a:pt x="2648662" y="2866719"/>
                  <a:pt x="2670048" y="2834640"/>
                </a:cubicBezTo>
                <a:cubicBezTo>
                  <a:pt x="2728010" y="2747697"/>
                  <a:pt x="2699673" y="2800628"/>
                  <a:pt x="2743200" y="2670048"/>
                </a:cubicBezTo>
                <a:cubicBezTo>
                  <a:pt x="2749296" y="2627376"/>
                  <a:pt x="2754402" y="2584551"/>
                  <a:pt x="2761488" y="2542032"/>
                </a:cubicBezTo>
                <a:cubicBezTo>
                  <a:pt x="2766598" y="2511371"/>
                  <a:pt x="2775380" y="2481363"/>
                  <a:pt x="2779776" y="2450592"/>
                </a:cubicBezTo>
                <a:cubicBezTo>
                  <a:pt x="2787583" y="2395945"/>
                  <a:pt x="2791614" y="2340824"/>
                  <a:pt x="2798064" y="2286000"/>
                </a:cubicBezTo>
                <a:cubicBezTo>
                  <a:pt x="2803806" y="2237189"/>
                  <a:pt x="2809401" y="2188350"/>
                  <a:pt x="2816352" y="2139696"/>
                </a:cubicBezTo>
                <a:cubicBezTo>
                  <a:pt x="2821596" y="2102988"/>
                  <a:pt x="2826596" y="2066166"/>
                  <a:pt x="2834640" y="2029968"/>
                </a:cubicBezTo>
                <a:cubicBezTo>
                  <a:pt x="2838822" y="2011150"/>
                  <a:pt x="2848593" y="1993888"/>
                  <a:pt x="2852928" y="1975104"/>
                </a:cubicBezTo>
                <a:cubicBezTo>
                  <a:pt x="2866907" y="1914529"/>
                  <a:pt x="2877312" y="1853184"/>
                  <a:pt x="2889504" y="1792224"/>
                </a:cubicBezTo>
                <a:cubicBezTo>
                  <a:pt x="2883408" y="1578864"/>
                  <a:pt x="2886792" y="1365022"/>
                  <a:pt x="2871216" y="1152144"/>
                </a:cubicBezTo>
                <a:lnTo>
                  <a:pt x="2816352" y="987552"/>
                </a:lnTo>
                <a:cubicBezTo>
                  <a:pt x="2810256" y="969264"/>
                  <a:pt x="2808757" y="948728"/>
                  <a:pt x="2798064" y="932688"/>
                </a:cubicBezTo>
                <a:cubicBezTo>
                  <a:pt x="2785872" y="914400"/>
                  <a:pt x="2770415" y="897909"/>
                  <a:pt x="2761488" y="877824"/>
                </a:cubicBezTo>
                <a:cubicBezTo>
                  <a:pt x="2677461" y="688764"/>
                  <a:pt x="2777938" y="838797"/>
                  <a:pt x="2670048" y="694944"/>
                </a:cubicBezTo>
                <a:cubicBezTo>
                  <a:pt x="2631987" y="542699"/>
                  <a:pt x="2678332" y="693223"/>
                  <a:pt x="2615184" y="566928"/>
                </a:cubicBezTo>
                <a:cubicBezTo>
                  <a:pt x="2539507" y="415574"/>
                  <a:pt x="2674485" y="629188"/>
                  <a:pt x="2560320" y="438912"/>
                </a:cubicBezTo>
                <a:cubicBezTo>
                  <a:pt x="2537703" y="401218"/>
                  <a:pt x="2501069" y="370887"/>
                  <a:pt x="2487168" y="329184"/>
                </a:cubicBezTo>
                <a:cubicBezTo>
                  <a:pt x="2481072" y="310896"/>
                  <a:pt x="2480715" y="289537"/>
                  <a:pt x="2468880" y="274320"/>
                </a:cubicBezTo>
                <a:cubicBezTo>
                  <a:pt x="2437123" y="233490"/>
                  <a:pt x="2395728" y="201168"/>
                  <a:pt x="2359152" y="164592"/>
                </a:cubicBezTo>
                <a:cubicBezTo>
                  <a:pt x="2223014" y="28454"/>
                  <a:pt x="2395360" y="195628"/>
                  <a:pt x="2231136" y="54864"/>
                </a:cubicBezTo>
                <a:cubicBezTo>
                  <a:pt x="2211499" y="38032"/>
                  <a:pt x="2150409" y="0"/>
                  <a:pt x="2176272" y="0"/>
                </a:cubicBezTo>
                <a:cubicBezTo>
                  <a:pt x="2206752" y="0"/>
                  <a:pt x="2222960" y="39742"/>
                  <a:pt x="2249424" y="54864"/>
                </a:cubicBezTo>
                <a:cubicBezTo>
                  <a:pt x="2266161" y="64428"/>
                  <a:pt x="2287046" y="64531"/>
                  <a:pt x="2304288" y="73152"/>
                </a:cubicBezTo>
                <a:cubicBezTo>
                  <a:pt x="2323947" y="82982"/>
                  <a:pt x="2340069" y="98823"/>
                  <a:pt x="2359152" y="109728"/>
                </a:cubicBezTo>
                <a:cubicBezTo>
                  <a:pt x="2405515" y="136221"/>
                  <a:pt x="2447068" y="147235"/>
                  <a:pt x="2487168" y="182880"/>
                </a:cubicBezTo>
                <a:cubicBezTo>
                  <a:pt x="2525829" y="217245"/>
                  <a:pt x="2553857" y="263915"/>
                  <a:pt x="2596896" y="292608"/>
                </a:cubicBezTo>
                <a:cubicBezTo>
                  <a:pt x="2633472" y="316992"/>
                  <a:pt x="2680249" y="330593"/>
                  <a:pt x="2706624" y="365760"/>
                </a:cubicBezTo>
                <a:cubicBezTo>
                  <a:pt x="2724912" y="390144"/>
                  <a:pt x="2743772" y="414109"/>
                  <a:pt x="2761488" y="438912"/>
                </a:cubicBezTo>
                <a:cubicBezTo>
                  <a:pt x="2774263" y="456797"/>
                  <a:pt x="2783993" y="476891"/>
                  <a:pt x="2798064" y="493776"/>
                </a:cubicBezTo>
                <a:cubicBezTo>
                  <a:pt x="2814621" y="513645"/>
                  <a:pt x="2834640" y="530352"/>
                  <a:pt x="2852928" y="548640"/>
                </a:cubicBezTo>
                <a:cubicBezTo>
                  <a:pt x="2859024" y="566928"/>
                  <a:pt x="2861652" y="586767"/>
                  <a:pt x="2871216" y="603504"/>
                </a:cubicBezTo>
                <a:cubicBezTo>
                  <a:pt x="2886338" y="629968"/>
                  <a:pt x="2908601" y="651686"/>
                  <a:pt x="2926080" y="676656"/>
                </a:cubicBezTo>
                <a:cubicBezTo>
                  <a:pt x="2951289" y="712669"/>
                  <a:pt x="2974848" y="749808"/>
                  <a:pt x="2999232" y="786384"/>
                </a:cubicBezTo>
                <a:cubicBezTo>
                  <a:pt x="3011424" y="804672"/>
                  <a:pt x="3025978" y="821589"/>
                  <a:pt x="3035808" y="841248"/>
                </a:cubicBezTo>
                <a:cubicBezTo>
                  <a:pt x="3048000" y="865632"/>
                  <a:pt x="3061645" y="889342"/>
                  <a:pt x="3072384" y="914400"/>
                </a:cubicBezTo>
                <a:cubicBezTo>
                  <a:pt x="3079978" y="932119"/>
                  <a:pt x="3079979" y="953224"/>
                  <a:pt x="3090672" y="969264"/>
                </a:cubicBezTo>
                <a:cubicBezTo>
                  <a:pt x="3105018" y="990783"/>
                  <a:pt x="3127248" y="1005840"/>
                  <a:pt x="3145536" y="1024128"/>
                </a:cubicBezTo>
                <a:cubicBezTo>
                  <a:pt x="3178042" y="1154154"/>
                  <a:pt x="3142110" y="1045279"/>
                  <a:pt x="3200400" y="1152144"/>
                </a:cubicBezTo>
                <a:cubicBezTo>
                  <a:pt x="3226509" y="1200011"/>
                  <a:pt x="3243307" y="1253081"/>
                  <a:pt x="3273552" y="1298448"/>
                </a:cubicBezTo>
                <a:cubicBezTo>
                  <a:pt x="3297936" y="1335024"/>
                  <a:pt x="3332803" y="1366473"/>
                  <a:pt x="3346704" y="1408176"/>
                </a:cubicBezTo>
                <a:cubicBezTo>
                  <a:pt x="3374631" y="1491956"/>
                  <a:pt x="3353426" y="1447618"/>
                  <a:pt x="3419856" y="1536192"/>
                </a:cubicBezTo>
                <a:cubicBezTo>
                  <a:pt x="3461366" y="1660723"/>
                  <a:pt x="3409117" y="1507554"/>
                  <a:pt x="3474720" y="1682496"/>
                </a:cubicBezTo>
                <a:cubicBezTo>
                  <a:pt x="3481489" y="1700546"/>
                  <a:pt x="3484387" y="1720118"/>
                  <a:pt x="3493008" y="1737360"/>
                </a:cubicBezTo>
                <a:cubicBezTo>
                  <a:pt x="3554157" y="1859657"/>
                  <a:pt x="3511918" y="1711896"/>
                  <a:pt x="3566160" y="1883664"/>
                </a:cubicBezTo>
                <a:cubicBezTo>
                  <a:pt x="3592888" y="1968303"/>
                  <a:pt x="3614928" y="2054352"/>
                  <a:pt x="3639312" y="2139696"/>
                </a:cubicBezTo>
                <a:cubicBezTo>
                  <a:pt x="3651504" y="2182368"/>
                  <a:pt x="3661854" y="2225610"/>
                  <a:pt x="3675888" y="2267712"/>
                </a:cubicBezTo>
                <a:cubicBezTo>
                  <a:pt x="3688080" y="2304288"/>
                  <a:pt x="3703113" y="2340037"/>
                  <a:pt x="3712464" y="2377440"/>
                </a:cubicBezTo>
                <a:cubicBezTo>
                  <a:pt x="3754285" y="2544726"/>
                  <a:pt x="3708036" y="2428260"/>
                  <a:pt x="3749040" y="2578608"/>
                </a:cubicBezTo>
                <a:cubicBezTo>
                  <a:pt x="3759184" y="2615804"/>
                  <a:pt x="3773424" y="2651760"/>
                  <a:pt x="3785616" y="2688336"/>
                </a:cubicBezTo>
                <a:lnTo>
                  <a:pt x="3803904" y="2743200"/>
                </a:lnTo>
                <a:cubicBezTo>
                  <a:pt x="3810000" y="2761488"/>
                  <a:pt x="3817517" y="2779362"/>
                  <a:pt x="3822192" y="2798064"/>
                </a:cubicBezTo>
                <a:cubicBezTo>
                  <a:pt x="3828288" y="2822448"/>
                  <a:pt x="3833575" y="2847049"/>
                  <a:pt x="3840480" y="2871216"/>
                </a:cubicBezTo>
                <a:cubicBezTo>
                  <a:pt x="3845776" y="2889752"/>
                  <a:pt x="3853472" y="2907544"/>
                  <a:pt x="3858768" y="2926080"/>
                </a:cubicBezTo>
                <a:cubicBezTo>
                  <a:pt x="3865673" y="2950247"/>
                  <a:pt x="3869834" y="2975158"/>
                  <a:pt x="3877056" y="2999232"/>
                </a:cubicBezTo>
                <a:cubicBezTo>
                  <a:pt x="3888135" y="3036161"/>
                  <a:pt x="3904281" y="3071557"/>
                  <a:pt x="3913632" y="3108960"/>
                </a:cubicBezTo>
                <a:cubicBezTo>
                  <a:pt x="3919728" y="3133344"/>
                  <a:pt x="3931920" y="3207246"/>
                  <a:pt x="3931920" y="3182112"/>
                </a:cubicBezTo>
                <a:cubicBezTo>
                  <a:pt x="3931920" y="3145031"/>
                  <a:pt x="3919728" y="3108960"/>
                  <a:pt x="3913632" y="3072384"/>
                </a:cubicBezTo>
                <a:cubicBezTo>
                  <a:pt x="3925824" y="2810256"/>
                  <a:pt x="3927956" y="2547466"/>
                  <a:pt x="3950208" y="2286000"/>
                </a:cubicBezTo>
                <a:cubicBezTo>
                  <a:pt x="3952520" y="2258836"/>
                  <a:pt x="3976659" y="2238160"/>
                  <a:pt x="3986784" y="2212848"/>
                </a:cubicBezTo>
                <a:cubicBezTo>
                  <a:pt x="4001103" y="2177051"/>
                  <a:pt x="4011168" y="2139696"/>
                  <a:pt x="4023360" y="2103120"/>
                </a:cubicBezTo>
                <a:cubicBezTo>
                  <a:pt x="4038284" y="2058347"/>
                  <a:pt x="4049976" y="2014651"/>
                  <a:pt x="4078224" y="1975104"/>
                </a:cubicBezTo>
                <a:cubicBezTo>
                  <a:pt x="4093257" y="1954058"/>
                  <a:pt x="4114800" y="1938528"/>
                  <a:pt x="4133088" y="1920240"/>
                </a:cubicBezTo>
                <a:cubicBezTo>
                  <a:pt x="4168691" y="1813431"/>
                  <a:pt x="4123519" y="1911521"/>
                  <a:pt x="4206240" y="1828800"/>
                </a:cubicBezTo>
                <a:cubicBezTo>
                  <a:pt x="4227793" y="1807247"/>
                  <a:pt x="4239551" y="1777201"/>
                  <a:pt x="4261104" y="1755648"/>
                </a:cubicBezTo>
                <a:cubicBezTo>
                  <a:pt x="4290808" y="1725944"/>
                  <a:pt x="4355652" y="1701621"/>
                  <a:pt x="4389120" y="1682496"/>
                </a:cubicBezTo>
                <a:cubicBezTo>
                  <a:pt x="4490546" y="1624538"/>
                  <a:pt x="4393158" y="1656085"/>
                  <a:pt x="4535424" y="1627632"/>
                </a:cubicBezTo>
                <a:cubicBezTo>
                  <a:pt x="4584192" y="1595120"/>
                  <a:pt x="4613932" y="1565235"/>
                  <a:pt x="4681728" y="1572768"/>
                </a:cubicBezTo>
                <a:cubicBezTo>
                  <a:pt x="4708823" y="1575779"/>
                  <a:pt x="4730496" y="1597152"/>
                  <a:pt x="4754880" y="1609344"/>
                </a:cubicBezTo>
                <a:cubicBezTo>
                  <a:pt x="4710279" y="1787746"/>
                  <a:pt x="4764739" y="1564981"/>
                  <a:pt x="4718304" y="1773936"/>
                </a:cubicBezTo>
                <a:cubicBezTo>
                  <a:pt x="4712852" y="1798472"/>
                  <a:pt x="4708841" y="1823554"/>
                  <a:pt x="4700016" y="1847088"/>
                </a:cubicBezTo>
                <a:cubicBezTo>
                  <a:pt x="4690444" y="1872614"/>
                  <a:pt x="4675632" y="1895856"/>
                  <a:pt x="4663440" y="1920240"/>
                </a:cubicBezTo>
                <a:cubicBezTo>
                  <a:pt x="4561959" y="2478387"/>
                  <a:pt x="4610714" y="2136039"/>
                  <a:pt x="4645152" y="3255264"/>
                </a:cubicBezTo>
                <a:cubicBezTo>
                  <a:pt x="4645745" y="3274532"/>
                  <a:pt x="4654078" y="3293277"/>
                  <a:pt x="4663440" y="3310128"/>
                </a:cubicBezTo>
                <a:cubicBezTo>
                  <a:pt x="4684788" y="3348555"/>
                  <a:pt x="4736592" y="3419856"/>
                  <a:pt x="4736592" y="3419856"/>
                </a:cubicBezTo>
                <a:cubicBezTo>
                  <a:pt x="4742688" y="3401568"/>
                  <a:pt x="4751099" y="3383895"/>
                  <a:pt x="4754880" y="3364992"/>
                </a:cubicBezTo>
                <a:cubicBezTo>
                  <a:pt x="4759919" y="3339795"/>
                  <a:pt x="4792272" y="3123985"/>
                  <a:pt x="4809744" y="3054096"/>
                </a:cubicBezTo>
                <a:cubicBezTo>
                  <a:pt x="4827512" y="2983023"/>
                  <a:pt x="4839436" y="2991699"/>
                  <a:pt x="4864608" y="2907792"/>
                </a:cubicBezTo>
                <a:cubicBezTo>
                  <a:pt x="4873540" y="2878019"/>
                  <a:pt x="4878788" y="2847163"/>
                  <a:pt x="4882896" y="2816352"/>
                </a:cubicBezTo>
                <a:cubicBezTo>
                  <a:pt x="4917312" y="2558235"/>
                  <a:pt x="4874075" y="2714798"/>
                  <a:pt x="4937760" y="2523744"/>
                </a:cubicBezTo>
                <a:cubicBezTo>
                  <a:pt x="4949952" y="2426208"/>
                  <a:pt x="4945429" y="2325084"/>
                  <a:pt x="4974336" y="2231136"/>
                </a:cubicBezTo>
                <a:cubicBezTo>
                  <a:pt x="4980800" y="2210129"/>
                  <a:pt x="5001082" y="2266341"/>
                  <a:pt x="5010912" y="2286000"/>
                </a:cubicBezTo>
                <a:cubicBezTo>
                  <a:pt x="5019533" y="2303242"/>
                  <a:pt x="5018507" y="2324824"/>
                  <a:pt x="5029200" y="2340864"/>
                </a:cubicBezTo>
                <a:cubicBezTo>
                  <a:pt x="5043546" y="2362383"/>
                  <a:pt x="5069031" y="2374682"/>
                  <a:pt x="5084064" y="2395728"/>
                </a:cubicBezTo>
                <a:cubicBezTo>
                  <a:pt x="5099910" y="2417912"/>
                  <a:pt x="5104794" y="2446696"/>
                  <a:pt x="5120640" y="2468880"/>
                </a:cubicBezTo>
                <a:cubicBezTo>
                  <a:pt x="5135673" y="2489926"/>
                  <a:pt x="5160471" y="2502698"/>
                  <a:pt x="5175504" y="2523744"/>
                </a:cubicBezTo>
                <a:cubicBezTo>
                  <a:pt x="5191350" y="2545928"/>
                  <a:pt x="5198554" y="2573226"/>
                  <a:pt x="5212080" y="2596896"/>
                </a:cubicBezTo>
                <a:cubicBezTo>
                  <a:pt x="5222985" y="2615979"/>
                  <a:pt x="5238826" y="2632101"/>
                  <a:pt x="5248656" y="2651760"/>
                </a:cubicBezTo>
                <a:cubicBezTo>
                  <a:pt x="5257277" y="2669002"/>
                  <a:pt x="5257582" y="2689773"/>
                  <a:pt x="5266944" y="2706624"/>
                </a:cubicBezTo>
                <a:cubicBezTo>
                  <a:pt x="5288292" y="2745051"/>
                  <a:pt x="5326195" y="2774649"/>
                  <a:pt x="5340096" y="2816352"/>
                </a:cubicBezTo>
                <a:cubicBezTo>
                  <a:pt x="5360613" y="2877904"/>
                  <a:pt x="5358802" y="2881092"/>
                  <a:pt x="5394960" y="2944368"/>
                </a:cubicBezTo>
                <a:cubicBezTo>
                  <a:pt x="5405865" y="2963451"/>
                  <a:pt x="5422609" y="2979147"/>
                  <a:pt x="5431536" y="2999232"/>
                </a:cubicBezTo>
                <a:cubicBezTo>
                  <a:pt x="5447194" y="3034464"/>
                  <a:pt x="5458761" y="3071557"/>
                  <a:pt x="5468112" y="3108960"/>
                </a:cubicBezTo>
                <a:cubicBezTo>
                  <a:pt x="5474208" y="3133344"/>
                  <a:pt x="5476499" y="3159010"/>
                  <a:pt x="5486400" y="3182112"/>
                </a:cubicBezTo>
                <a:cubicBezTo>
                  <a:pt x="5495058" y="3202314"/>
                  <a:pt x="5513146" y="3217317"/>
                  <a:pt x="5522976" y="3236976"/>
                </a:cubicBezTo>
                <a:cubicBezTo>
                  <a:pt x="5598692" y="3388407"/>
                  <a:pt x="5473018" y="3189471"/>
                  <a:pt x="5577840" y="3346704"/>
                </a:cubicBezTo>
                <a:cubicBezTo>
                  <a:pt x="5583936" y="3371088"/>
                  <a:pt x="5589223" y="3395689"/>
                  <a:pt x="5596128" y="3419856"/>
                </a:cubicBezTo>
                <a:cubicBezTo>
                  <a:pt x="5601424" y="3438392"/>
                  <a:pt x="5612617" y="3493913"/>
                  <a:pt x="5614416" y="3474720"/>
                </a:cubicBezTo>
                <a:cubicBezTo>
                  <a:pt x="5634364" y="3261945"/>
                  <a:pt x="5636118" y="3047830"/>
                  <a:pt x="5650992" y="2834640"/>
                </a:cubicBezTo>
                <a:cubicBezTo>
                  <a:pt x="5652284" y="2816128"/>
                  <a:pt x="5672829" y="2636199"/>
                  <a:pt x="5687568" y="2596896"/>
                </a:cubicBezTo>
                <a:cubicBezTo>
                  <a:pt x="5695285" y="2576316"/>
                  <a:pt x="5711952" y="2560320"/>
                  <a:pt x="5724144" y="2542032"/>
                </a:cubicBezTo>
                <a:cubicBezTo>
                  <a:pt x="5776648" y="2332018"/>
                  <a:pt x="5703231" y="2590829"/>
                  <a:pt x="5779008" y="2414016"/>
                </a:cubicBezTo>
                <a:cubicBezTo>
                  <a:pt x="5788909" y="2390914"/>
                  <a:pt x="5787395" y="2363966"/>
                  <a:pt x="5797296" y="2340864"/>
                </a:cubicBezTo>
                <a:cubicBezTo>
                  <a:pt x="5805954" y="2320662"/>
                  <a:pt x="5823347" y="2305296"/>
                  <a:pt x="5833872" y="2286000"/>
                </a:cubicBezTo>
                <a:cubicBezTo>
                  <a:pt x="5935534" y="2099620"/>
                  <a:pt x="5860432" y="2186288"/>
                  <a:pt x="5961888" y="2084832"/>
                </a:cubicBezTo>
                <a:cubicBezTo>
                  <a:pt x="5967984" y="2066544"/>
                  <a:pt x="5961474" y="2034643"/>
                  <a:pt x="5980176" y="2029968"/>
                </a:cubicBezTo>
                <a:cubicBezTo>
                  <a:pt x="6038485" y="2015391"/>
                  <a:pt x="6049685" y="2119660"/>
                  <a:pt x="6053328" y="2139696"/>
                </a:cubicBezTo>
                <a:cubicBezTo>
                  <a:pt x="6061039" y="2182106"/>
                  <a:pt x="6064125" y="2225263"/>
                  <a:pt x="6071616" y="2267712"/>
                </a:cubicBezTo>
                <a:cubicBezTo>
                  <a:pt x="6101883" y="2439227"/>
                  <a:pt x="6091662" y="2401001"/>
                  <a:pt x="6126480" y="2505456"/>
                </a:cubicBezTo>
                <a:cubicBezTo>
                  <a:pt x="6132576" y="2548128"/>
                  <a:pt x="6135075" y="2591471"/>
                  <a:pt x="6144768" y="2633472"/>
                </a:cubicBezTo>
                <a:cubicBezTo>
                  <a:pt x="6153437" y="2671039"/>
                  <a:pt x="6169152" y="2706624"/>
                  <a:pt x="6181344" y="2743200"/>
                </a:cubicBezTo>
                <a:lnTo>
                  <a:pt x="6217920" y="2852928"/>
                </a:lnTo>
                <a:lnTo>
                  <a:pt x="6236208" y="2907792"/>
                </a:lnTo>
                <a:cubicBezTo>
                  <a:pt x="6242304" y="2926080"/>
                  <a:pt x="6243803" y="2946616"/>
                  <a:pt x="6254496" y="2962656"/>
                </a:cubicBezTo>
                <a:cubicBezTo>
                  <a:pt x="6266688" y="2980944"/>
                  <a:pt x="6281242" y="2997861"/>
                  <a:pt x="6291072" y="3017520"/>
                </a:cubicBezTo>
                <a:cubicBezTo>
                  <a:pt x="6299693" y="3034762"/>
                  <a:pt x="6298667" y="3056344"/>
                  <a:pt x="6309360" y="3072384"/>
                </a:cubicBezTo>
                <a:cubicBezTo>
                  <a:pt x="6323706" y="3093903"/>
                  <a:pt x="6347667" y="3107379"/>
                  <a:pt x="6364224" y="3127248"/>
                </a:cubicBezTo>
                <a:cubicBezTo>
                  <a:pt x="6378295" y="3144133"/>
                  <a:pt x="6385258" y="3166570"/>
                  <a:pt x="6400800" y="3182112"/>
                </a:cubicBezTo>
                <a:cubicBezTo>
                  <a:pt x="6416342" y="3197654"/>
                  <a:pt x="6438779" y="3204617"/>
                  <a:pt x="6455664" y="3218688"/>
                </a:cubicBezTo>
                <a:cubicBezTo>
                  <a:pt x="6475533" y="3235245"/>
                  <a:pt x="6490113" y="3257674"/>
                  <a:pt x="6510528" y="3273552"/>
                </a:cubicBezTo>
                <a:cubicBezTo>
                  <a:pt x="6545227" y="3300540"/>
                  <a:pt x="6620256" y="3346704"/>
                  <a:pt x="6620256" y="3346704"/>
                </a:cubicBezTo>
                <a:cubicBezTo>
                  <a:pt x="6632448" y="3206496"/>
                  <a:pt x="6637602" y="3065497"/>
                  <a:pt x="6656832" y="2926080"/>
                </a:cubicBezTo>
                <a:cubicBezTo>
                  <a:pt x="6662100" y="2887887"/>
                  <a:pt x="6683264" y="2853548"/>
                  <a:pt x="6693408" y="2816352"/>
                </a:cubicBezTo>
                <a:cubicBezTo>
                  <a:pt x="6696871" y="2803654"/>
                  <a:pt x="6720130" y="2671467"/>
                  <a:pt x="6729984" y="2651760"/>
                </a:cubicBezTo>
                <a:cubicBezTo>
                  <a:pt x="6749643" y="2612442"/>
                  <a:pt x="6778752" y="2578608"/>
                  <a:pt x="6803136" y="2542032"/>
                </a:cubicBezTo>
                <a:cubicBezTo>
                  <a:pt x="6815328" y="2523744"/>
                  <a:pt x="6829882" y="2506827"/>
                  <a:pt x="6839712" y="2487168"/>
                </a:cubicBezTo>
                <a:cubicBezTo>
                  <a:pt x="6851904" y="2462784"/>
                  <a:pt x="6862762" y="2437686"/>
                  <a:pt x="6876288" y="2414016"/>
                </a:cubicBezTo>
                <a:cubicBezTo>
                  <a:pt x="6900916" y="2370917"/>
                  <a:pt x="6939691" y="2325252"/>
                  <a:pt x="6967728" y="2286000"/>
                </a:cubicBezTo>
                <a:cubicBezTo>
                  <a:pt x="6980503" y="2268115"/>
                  <a:pt x="6990233" y="2248021"/>
                  <a:pt x="7004304" y="2231136"/>
                </a:cubicBezTo>
                <a:cubicBezTo>
                  <a:pt x="7020861" y="2211267"/>
                  <a:pt x="7044135" y="2197318"/>
                  <a:pt x="7059168" y="2176272"/>
                </a:cubicBezTo>
                <a:cubicBezTo>
                  <a:pt x="7075014" y="2154088"/>
                  <a:pt x="7081295" y="2126238"/>
                  <a:pt x="7095744" y="2103120"/>
                </a:cubicBezTo>
                <a:cubicBezTo>
                  <a:pt x="7144352" y="2025347"/>
                  <a:pt x="7139268" y="2037528"/>
                  <a:pt x="7205472" y="1993392"/>
                </a:cubicBezTo>
                <a:cubicBezTo>
                  <a:pt x="7211568" y="2011680"/>
                  <a:pt x="7213067" y="2032216"/>
                  <a:pt x="7223760" y="2048256"/>
                </a:cubicBezTo>
                <a:cubicBezTo>
                  <a:pt x="7238106" y="2069775"/>
                  <a:pt x="7267058" y="2079987"/>
                  <a:pt x="7278624" y="2103120"/>
                </a:cubicBezTo>
                <a:cubicBezTo>
                  <a:pt x="7298471" y="2142814"/>
                  <a:pt x="7298718" y="2189931"/>
                  <a:pt x="7315200" y="2231136"/>
                </a:cubicBezTo>
                <a:cubicBezTo>
                  <a:pt x="7323363" y="2251543"/>
                  <a:pt x="7342849" y="2265915"/>
                  <a:pt x="7351776" y="2286000"/>
                </a:cubicBezTo>
                <a:cubicBezTo>
                  <a:pt x="7367434" y="2321232"/>
                  <a:pt x="7366966" y="2363649"/>
                  <a:pt x="7388352" y="2395728"/>
                </a:cubicBezTo>
                <a:cubicBezTo>
                  <a:pt x="7400544" y="2414016"/>
                  <a:pt x="7416001" y="2430507"/>
                  <a:pt x="7424928" y="2450592"/>
                </a:cubicBezTo>
                <a:cubicBezTo>
                  <a:pt x="7440586" y="2485824"/>
                  <a:pt x="7449312" y="2523744"/>
                  <a:pt x="7461504" y="2560320"/>
                </a:cubicBezTo>
                <a:cubicBezTo>
                  <a:pt x="7467600" y="2578608"/>
                  <a:pt x="7466161" y="2601553"/>
                  <a:pt x="7479792" y="2615184"/>
                </a:cubicBezTo>
                <a:lnTo>
                  <a:pt x="7534656" y="2670048"/>
                </a:lnTo>
                <a:cubicBezTo>
                  <a:pt x="7542959" y="2703260"/>
                  <a:pt x="7556240" y="2764332"/>
                  <a:pt x="7571232" y="2798064"/>
                </a:cubicBezTo>
                <a:cubicBezTo>
                  <a:pt x="7614361" y="2895104"/>
                  <a:pt x="7615003" y="2891153"/>
                  <a:pt x="7662672" y="2962656"/>
                </a:cubicBezTo>
                <a:cubicBezTo>
                  <a:pt x="7668768" y="2999232"/>
                  <a:pt x="7671967" y="3036411"/>
                  <a:pt x="7680960" y="3072384"/>
                </a:cubicBezTo>
                <a:cubicBezTo>
                  <a:pt x="7690311" y="3109787"/>
                  <a:pt x="7708185" y="3144709"/>
                  <a:pt x="7717536" y="3182112"/>
                </a:cubicBezTo>
                <a:cubicBezTo>
                  <a:pt x="7736797" y="3259156"/>
                  <a:pt x="7754112" y="3315946"/>
                  <a:pt x="7754112" y="3401568"/>
                </a:cubicBezTo>
                <a:cubicBezTo>
                  <a:pt x="7754112" y="3420845"/>
                  <a:pt x="7741920" y="3364992"/>
                  <a:pt x="7735824" y="3346704"/>
                </a:cubicBezTo>
                <a:cubicBezTo>
                  <a:pt x="7741920" y="3182112"/>
                  <a:pt x="7744148" y="3017331"/>
                  <a:pt x="7754112" y="2852928"/>
                </a:cubicBezTo>
                <a:cubicBezTo>
                  <a:pt x="7757702" y="2793699"/>
                  <a:pt x="7782547" y="2686330"/>
                  <a:pt x="7808976" y="2633472"/>
                </a:cubicBezTo>
                <a:cubicBezTo>
                  <a:pt x="7821168" y="2609088"/>
                  <a:pt x="7834813" y="2585378"/>
                  <a:pt x="7845552" y="2560320"/>
                </a:cubicBezTo>
                <a:cubicBezTo>
                  <a:pt x="7871415" y="2499973"/>
                  <a:pt x="7897942" y="2439727"/>
                  <a:pt x="7918704" y="2377440"/>
                </a:cubicBezTo>
                <a:cubicBezTo>
                  <a:pt x="7936992" y="2322576"/>
                  <a:pt x="7947705" y="2264574"/>
                  <a:pt x="7973568" y="2212848"/>
                </a:cubicBezTo>
                <a:cubicBezTo>
                  <a:pt x="7997952" y="2164080"/>
                  <a:pt x="8033496" y="2119440"/>
                  <a:pt x="8046720" y="2066544"/>
                </a:cubicBezTo>
                <a:cubicBezTo>
                  <a:pt x="8070339" y="1972069"/>
                  <a:pt x="8051066" y="2014305"/>
                  <a:pt x="8101584" y="1938528"/>
                </a:cubicBezTo>
                <a:cubicBezTo>
                  <a:pt x="8139645" y="1786283"/>
                  <a:pt x="8093300" y="1936807"/>
                  <a:pt x="8156448" y="1810512"/>
                </a:cubicBezTo>
                <a:cubicBezTo>
                  <a:pt x="8165069" y="1793270"/>
                  <a:pt x="8162694" y="1770701"/>
                  <a:pt x="8174736" y="1755648"/>
                </a:cubicBezTo>
                <a:cubicBezTo>
                  <a:pt x="8188466" y="1738485"/>
                  <a:pt x="8211312" y="1731264"/>
                  <a:pt x="8229600" y="1719072"/>
                </a:cubicBezTo>
                <a:cubicBezTo>
                  <a:pt x="8253984" y="1670304"/>
                  <a:pt x="8264198" y="1611322"/>
                  <a:pt x="8302752" y="1572768"/>
                </a:cubicBezTo>
                <a:cubicBezTo>
                  <a:pt x="8428022" y="1447498"/>
                  <a:pt x="8369441" y="1491733"/>
                  <a:pt x="8467344" y="1426464"/>
                </a:cubicBezTo>
                <a:cubicBezTo>
                  <a:pt x="8558155" y="1290247"/>
                  <a:pt x="8441441" y="1457548"/>
                  <a:pt x="8558784" y="1316736"/>
                </a:cubicBezTo>
                <a:cubicBezTo>
                  <a:pt x="8572855" y="1299851"/>
                  <a:pt x="8578197" y="1275602"/>
                  <a:pt x="8595360" y="1261872"/>
                </a:cubicBezTo>
                <a:cubicBezTo>
                  <a:pt x="8610413" y="1249830"/>
                  <a:pt x="8632982" y="1252205"/>
                  <a:pt x="8650224" y="1243584"/>
                </a:cubicBezTo>
                <a:cubicBezTo>
                  <a:pt x="8669883" y="1233754"/>
                  <a:pt x="8686800" y="1219200"/>
                  <a:pt x="8705088" y="1207008"/>
                </a:cubicBezTo>
                <a:cubicBezTo>
                  <a:pt x="8735568" y="1219200"/>
                  <a:pt x="8781847" y="1214222"/>
                  <a:pt x="8796528" y="1243584"/>
                </a:cubicBezTo>
                <a:cubicBezTo>
                  <a:pt x="8813111" y="1276750"/>
                  <a:pt x="8780483" y="1316299"/>
                  <a:pt x="8778240" y="1353312"/>
                </a:cubicBezTo>
                <a:cubicBezTo>
                  <a:pt x="8768276" y="1517715"/>
                  <a:pt x="8766048" y="1682496"/>
                  <a:pt x="8759952" y="1847088"/>
                </a:cubicBezTo>
                <a:cubicBezTo>
                  <a:pt x="8766048" y="2109216"/>
                  <a:pt x="8766851" y="2371521"/>
                  <a:pt x="8778240" y="2633472"/>
                </a:cubicBezTo>
                <a:cubicBezTo>
                  <a:pt x="8779077" y="2652731"/>
                  <a:pt x="8793802" y="2669253"/>
                  <a:pt x="8796528" y="2688336"/>
                </a:cubicBezTo>
                <a:cubicBezTo>
                  <a:pt x="8806050" y="2754992"/>
                  <a:pt x="8803115" y="2823196"/>
                  <a:pt x="8814816" y="2889504"/>
                </a:cubicBezTo>
                <a:lnTo>
                  <a:pt x="8869680" y="3054096"/>
                </a:lnTo>
                <a:cubicBezTo>
                  <a:pt x="8875776" y="3072384"/>
                  <a:pt x="8884187" y="3090057"/>
                  <a:pt x="8887968" y="3108960"/>
                </a:cubicBezTo>
                <a:cubicBezTo>
                  <a:pt x="8894064" y="3139440"/>
                  <a:pt x="8901530" y="3169678"/>
                  <a:pt x="8906256" y="3200400"/>
                </a:cubicBezTo>
                <a:cubicBezTo>
                  <a:pt x="8913729" y="3248976"/>
                  <a:pt x="8911612" y="3299288"/>
                  <a:pt x="8924544" y="3346704"/>
                </a:cubicBezTo>
                <a:cubicBezTo>
                  <a:pt x="8964501" y="3493215"/>
                  <a:pt x="8961120" y="3355577"/>
                  <a:pt x="8961120" y="3419856"/>
                </a:cubicBezTo>
              </a:path>
            </a:pathLst>
          </a:cu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олнце 24"/>
          <p:cNvSpPr/>
          <p:nvPr/>
        </p:nvSpPr>
        <p:spPr>
          <a:xfrm>
            <a:off x="4643438" y="2285992"/>
            <a:ext cx="3700482" cy="3700482"/>
          </a:xfrm>
          <a:prstGeom prst="sun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Comic Sans MS" pitchFamily="66" charset="0"/>
              </a:rPr>
              <a:t>УДАЧНОГО ВАМ ДНЯ !</a:t>
            </a:r>
            <a:endParaRPr lang="ru-RU" sz="4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57158" y="1714488"/>
            <a:ext cx="2143140" cy="150019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Хорда 9"/>
          <p:cNvSpPr/>
          <p:nvPr/>
        </p:nvSpPr>
        <p:spPr>
          <a:xfrm rot="7928087">
            <a:off x="478808" y="863799"/>
            <a:ext cx="1455538" cy="1937333"/>
          </a:xfrm>
          <a:prstGeom prst="chord">
            <a:avLst>
              <a:gd name="adj1" fmla="val 2700000"/>
              <a:gd name="adj2" fmla="val 1615271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Хорда 10"/>
          <p:cNvSpPr/>
          <p:nvPr/>
        </p:nvSpPr>
        <p:spPr>
          <a:xfrm rot="13545194" flipV="1">
            <a:off x="473928" y="2157353"/>
            <a:ext cx="1455538" cy="1937333"/>
          </a:xfrm>
          <a:prstGeom prst="chord">
            <a:avLst>
              <a:gd name="adj1" fmla="val 2700000"/>
              <a:gd name="adj2" fmla="val 1615271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785786" y="3286124"/>
            <a:ext cx="242886" cy="24288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1500166" y="2928934"/>
            <a:ext cx="242886" cy="24288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1000100" y="2857496"/>
            <a:ext cx="214314" cy="21431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1071538" y="1785926"/>
            <a:ext cx="242886" cy="24288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1643042" y="1571612"/>
            <a:ext cx="229758" cy="24288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857224" y="1214422"/>
            <a:ext cx="229758" cy="24288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2071670" y="2171688"/>
            <a:ext cx="285752" cy="28575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2071670" y="2500306"/>
            <a:ext cx="285752" cy="28575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>
            <a:off x="2071670" y="2571744"/>
            <a:ext cx="914400" cy="9144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flipV="1">
            <a:off x="2071670" y="1571612"/>
            <a:ext cx="914400" cy="9144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9 0.00417 C -0.00521 -0.00648 -0.00382 -0.0169 0.00208 -0.02523 C 0.00365 -0.03611 0.00608 -0.0463 0.00799 -0.05718 C 0.01215 -0.10556 0.01146 -0.08611 0.00799 -0.16644 C 0.00746 -0.17708 0.0026 -0.18287 -0.00191 -0.19051 C -0.01615 -0.21528 -0.02344 -0.23333 -0.04792 -0.24375 C -0.06007 -0.2544 -0.06632 -0.26065 -0.08004 -0.26505 C -0.1026 -0.28542 -0.13368 -0.2875 -0.1599 -0.2919 C -0.20052 -0.29097 -0.24132 -0.29144 -0.28194 -0.28912 C -0.2901 -0.28866 -0.3059 -0.2838 -0.3059 -0.28357 C -0.31111 -0.28148 -0.31701 -0.28148 -0.32205 -0.27847 C -0.32517 -0.27662 -0.32691 -0.27222 -0.33004 -0.27037 C -0.33646 -0.26667 -0.3434 -0.26505 -0.35 -0.2625 C -0.36389 -0.25695 -0.37847 -0.25417 -0.39201 -0.24653 C -0.3974 -0.24352 -0.40851 -0.23519 -0.41198 -0.23056 C -0.42344 -0.21528 -0.41754 -0.21921 -0.42795 -0.21435 C -0.43889 -0.19259 -0.42413 -0.21968 -0.43802 -0.20116 C -0.45191 -0.18264 -0.4316 -0.20232 -0.44792 -0.18773 C -0.45243 -0.17894 -0.45347 -0.17107 -0.4599 -0.16389 C -0.46181 -0.16181 -0.46406 -0.16065 -0.46597 -0.15857 C -0.46754 -0.15695 -0.46997 -0.15301 -0.46997 -0.15278 " pathEditMode="relative" rAng="0" ptsTypes="ffffffffffffffffffffA">
                                      <p:cBhvr>
                                        <p:cTn id="8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" y="-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2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F527"/>
                                      </p:to>
                                    </p:animClr>
                                    <p:animClr clrSpc="rgb">
                                      <p:cBhvr>
                                        <p:cTn id="93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F527"/>
                                      </p:to>
                                    </p:animClr>
                                    <p:set>
                                      <p:cBhvr>
                                        <p:cTn id="94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4" grpId="0"/>
      <p:bldP spid="8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1" grpId="1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УДАЧНОГО ВАМ ДНЯ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Яна</dc:creator>
  <cp:lastModifiedBy>Яна</cp:lastModifiedBy>
  <cp:revision>13</cp:revision>
  <dcterms:created xsi:type="dcterms:W3CDTF">2012-04-18T19:16:08Z</dcterms:created>
  <dcterms:modified xsi:type="dcterms:W3CDTF">2012-04-22T16:15:33Z</dcterms:modified>
</cp:coreProperties>
</file>